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5"/>
  </p:notesMasterIdLst>
  <p:sldIdLst>
    <p:sldId id="309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67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721993" y="3970762"/>
            <a:ext cx="4642510" cy="19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 smtClean="0"/>
              <a:t>Safety During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The Holidays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" y="5254530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79" y="2014584"/>
            <a:ext cx="8076443" cy="6436925"/>
          </a:xfrm>
        </p:spPr>
      </p:pic>
    </p:spTree>
    <p:extLst>
      <p:ext uri="{BB962C8B-B14F-4D97-AF65-F5344CB8AC3E}">
        <p14:creationId xmlns:p14="http://schemas.microsoft.com/office/powerpoint/2010/main" val="953088917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Shop during daylight hours whenever possible.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you must shop at night, go with a friend or family member.</a:t>
            </a:r>
          </a:p>
          <a:p>
            <a:r>
              <a:rPr lang="en-US" dirty="0"/>
              <a:t>Dress casually and comfortably.</a:t>
            </a:r>
          </a:p>
          <a:p>
            <a:r>
              <a:rPr lang="en-US" dirty="0"/>
              <a:t>Avoid wearing expensive jewelry.</a:t>
            </a:r>
          </a:p>
          <a:p>
            <a:r>
              <a:rPr lang="en-US" dirty="0"/>
              <a:t>Do not carry a purse or wallet, if possible.</a:t>
            </a:r>
          </a:p>
          <a:p>
            <a:r>
              <a:rPr lang="en-US" dirty="0"/>
              <a:t>Keep cash in your front pocket. </a:t>
            </a:r>
          </a:p>
        </p:txBody>
      </p:sp>
    </p:spTree>
    <p:extLst>
      <p:ext uri="{BB962C8B-B14F-4D97-AF65-F5344CB8AC3E}">
        <p14:creationId xmlns:p14="http://schemas.microsoft.com/office/powerpoint/2010/main" val="28463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carry your drivers license or ID card along with necessary cash, checks, and/or a credit card you expect to use.</a:t>
            </a:r>
          </a:p>
          <a:p>
            <a:r>
              <a:rPr lang="en-US" dirty="0"/>
              <a:t>Stay alert to your surroundings.</a:t>
            </a:r>
          </a:p>
          <a:p>
            <a:r>
              <a:rPr lang="en-US" dirty="0"/>
              <a:t>Avoid carrying large amounts of cash.</a:t>
            </a:r>
          </a:p>
          <a:p>
            <a:r>
              <a:rPr lang="en-US" dirty="0"/>
              <a:t>Pay for purchases with a check or credit card when possible.</a:t>
            </a:r>
          </a:p>
        </p:txBody>
      </p:sp>
    </p:spTree>
    <p:extLst>
      <p:ext uri="{BB962C8B-B14F-4D97-AF65-F5344CB8AC3E}">
        <p14:creationId xmlns:p14="http://schemas.microsoft.com/office/powerpoint/2010/main" val="29803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Strangers At Your Door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69" y="2275841"/>
            <a:ext cx="8326663" cy="6436925"/>
          </a:xfrm>
        </p:spPr>
      </p:pic>
    </p:spTree>
    <p:extLst>
      <p:ext uri="{BB962C8B-B14F-4D97-AF65-F5344CB8AC3E}">
        <p14:creationId xmlns:p14="http://schemas.microsoft.com/office/powerpoint/2010/main" val="290174099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Strangers </a:t>
            </a:r>
            <a:r>
              <a:rPr lang="en-US" dirty="0" smtClean="0"/>
              <a:t>At </a:t>
            </a:r>
            <a:r>
              <a:rPr lang="en-US" dirty="0"/>
              <a:t>Your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aware that criminals sometimes pose as couriers delivering gifts.</a:t>
            </a:r>
          </a:p>
          <a:p>
            <a:r>
              <a:rPr lang="en-US" dirty="0"/>
              <a:t>It is not uncommon for criminals to take advantage of the generosity of people during the holiday season by soliciting donations </a:t>
            </a:r>
            <a:r>
              <a:rPr lang="en-US" dirty="0" smtClean="0"/>
              <a:t>door-to-door </a:t>
            </a:r>
            <a:r>
              <a:rPr lang="en-US" dirty="0"/>
              <a:t>for charitable causes although no charity is involved.</a:t>
            </a:r>
          </a:p>
          <a:p>
            <a:r>
              <a:rPr lang="en-US" dirty="0"/>
              <a:t>Donate to a recognized charitable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9938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Shopping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82" y="3327821"/>
            <a:ext cx="8671836" cy="4332964"/>
          </a:xfrm>
        </p:spPr>
      </p:pic>
    </p:spTree>
    <p:extLst>
      <p:ext uri="{BB962C8B-B14F-4D97-AF65-F5344CB8AC3E}">
        <p14:creationId xmlns:p14="http://schemas.microsoft.com/office/powerpoint/2010/main" val="28353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Shopping Dangers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Identity Theft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Credit Card Fraud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Counterfeit Goods</a:t>
            </a:r>
          </a:p>
          <a:p>
            <a:r>
              <a:rPr lang="en-US" dirty="0"/>
              <a:t>These crimes are still more prevalent in the “real” world, but trends are shifting.</a:t>
            </a:r>
          </a:p>
          <a:p>
            <a:r>
              <a:rPr lang="en-US" dirty="0"/>
              <a:t>Think before you click.  </a:t>
            </a:r>
          </a:p>
        </p:txBody>
      </p:sp>
    </p:spTree>
    <p:extLst>
      <p:ext uri="{BB962C8B-B14F-4D97-AF65-F5344CB8AC3E}">
        <p14:creationId xmlns:p14="http://schemas.microsoft.com/office/powerpoint/2010/main" val="3529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Shopping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79897"/>
            <a:ext cx="11704320" cy="6827520"/>
          </a:xfrm>
        </p:spPr>
        <p:txBody>
          <a:bodyPr>
            <a:normAutofit/>
          </a:bodyPr>
          <a:lstStyle/>
          <a:p>
            <a:r>
              <a:rPr lang="en-US" b="1" dirty="0"/>
              <a:t>Choose Credit Over Debit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Credit cards have much better fraud protection.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Disposable credit cards are even better.</a:t>
            </a:r>
          </a:p>
          <a:p>
            <a:r>
              <a:rPr lang="en-US" b="1" dirty="0"/>
              <a:t>Verify Website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online web sites don’t offer secure shopping.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 yourself to secure sites. </a:t>
            </a:r>
          </a:p>
          <a:p>
            <a:pPr lvl="2"/>
            <a:r>
              <a:rPr lang="en-US" sz="2844" dirty="0"/>
              <a:t>Look for Https:// instead of Http://</a:t>
            </a:r>
          </a:p>
          <a:p>
            <a:pPr lvl="2"/>
            <a:r>
              <a:rPr lang="en-US" sz="2844" dirty="0"/>
              <a:t>Secure sites will also have a small lock in the lower right corner of the screen.</a:t>
            </a:r>
          </a:p>
          <a:p>
            <a:pPr marL="650230" lvl="1" indent="0">
              <a:buNone/>
            </a:pPr>
            <a:endParaRPr lang="en-US" sz="3413" dirty="0"/>
          </a:p>
          <a:p>
            <a:endParaRPr lang="en-US" sz="3413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Shopping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25" y="1636631"/>
            <a:ext cx="11499669" cy="5982208"/>
          </a:xfrm>
        </p:spPr>
        <p:txBody>
          <a:bodyPr>
            <a:noAutofit/>
          </a:bodyPr>
          <a:lstStyle/>
          <a:p>
            <a:r>
              <a:rPr lang="en-US" b="1" dirty="0"/>
              <a:t>Don’t Shop </a:t>
            </a:r>
            <a:r>
              <a:rPr lang="en-US" b="1" dirty="0" smtClean="0"/>
              <a:t>Publicly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Don’t use a shared or public computer to shop online.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Don’t use open or shared networks when shopping online. </a:t>
            </a:r>
          </a:p>
          <a:p>
            <a:r>
              <a:rPr lang="en-US" b="1" dirty="0"/>
              <a:t>Don’t Store Information Elsewhere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13" dirty="0"/>
              <a:t>One click shopping is faster, but the risk is greater.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13" dirty="0"/>
              <a:t>Data breaches are becoming more and more common. </a:t>
            </a:r>
          </a:p>
          <a:p>
            <a:r>
              <a:rPr lang="en-US" b="1" dirty="0"/>
              <a:t>Shop At Trusted Websites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13" dirty="0"/>
              <a:t>If it appears to be too good to be true, it usually is! </a:t>
            </a:r>
          </a:p>
          <a:p>
            <a:endParaRPr lang="en-US" sz="6258" dirty="0"/>
          </a:p>
        </p:txBody>
      </p:sp>
    </p:spTree>
    <p:extLst>
      <p:ext uri="{BB962C8B-B14F-4D97-AF65-F5344CB8AC3E}">
        <p14:creationId xmlns:p14="http://schemas.microsoft.com/office/powerpoint/2010/main" val="27066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S.C.A.M.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(S)tingy</a:t>
            </a:r>
            <a:r>
              <a:rPr lang="en-US" dirty="0"/>
              <a:t>:  Be stingy about giving out your personal information to others unless you have a reason to trust them, regardless of where you are. </a:t>
            </a:r>
          </a:p>
          <a:p>
            <a:r>
              <a:rPr lang="en-US" b="1" dirty="0"/>
              <a:t>(C)heck</a:t>
            </a:r>
            <a:r>
              <a:rPr lang="en-US" dirty="0"/>
              <a:t>:  Check your financial information regularly, and look for what should be there and what shouldn’t. </a:t>
            </a:r>
          </a:p>
          <a:p>
            <a:r>
              <a:rPr lang="en-US" b="1" dirty="0"/>
              <a:t>(A)sk</a:t>
            </a:r>
            <a:r>
              <a:rPr lang="en-US" dirty="0"/>
              <a:t>:  Ask periodically for a copy of your credit report. </a:t>
            </a:r>
          </a:p>
          <a:p>
            <a:r>
              <a:rPr lang="en-US" b="1" dirty="0"/>
              <a:t>(M)aintain</a:t>
            </a:r>
            <a:r>
              <a:rPr lang="en-US" dirty="0"/>
              <a:t>:  Maintain careful records of your banking and financial accounts.</a:t>
            </a:r>
          </a:p>
        </p:txBody>
      </p:sp>
    </p:spTree>
    <p:extLst>
      <p:ext uri="{BB962C8B-B14F-4D97-AF65-F5344CB8AC3E}">
        <p14:creationId xmlns:p14="http://schemas.microsoft.com/office/powerpoint/2010/main" val="28443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Home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552" y="1701076"/>
            <a:ext cx="9788315" cy="64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5797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Lock your doors and windows, even if </a:t>
            </a:r>
            <a:r>
              <a:rPr lang="en-US" dirty="0" smtClean="0"/>
              <a:t>you’re </a:t>
            </a:r>
            <a:r>
              <a:rPr lang="en-US" dirty="0"/>
              <a:t>only leaving for a few minutes.</a:t>
            </a:r>
          </a:p>
          <a:p>
            <a:r>
              <a:rPr lang="en-US" dirty="0"/>
              <a:t>When leaving for an extended period of time, have a neighbor or a family member pick up your mail and newspapers.</a:t>
            </a:r>
          </a:p>
          <a:p>
            <a:r>
              <a:rPr lang="en-US" dirty="0"/>
              <a:t>Indoor and outdoor lights should be on an automatic  timer.</a:t>
            </a:r>
          </a:p>
          <a:p>
            <a:r>
              <a:rPr lang="en-US" dirty="0"/>
              <a:t>Leave a radio or television on so </a:t>
            </a:r>
            <a:r>
              <a:rPr lang="en-US" dirty="0" smtClean="0"/>
              <a:t>that the </a:t>
            </a:r>
            <a:r>
              <a:rPr lang="en-US" dirty="0"/>
              <a:t>house looks and sounds occupied.</a:t>
            </a:r>
          </a:p>
        </p:txBody>
      </p:sp>
    </p:spTree>
    <p:extLst>
      <p:ext uri="{BB962C8B-B14F-4D97-AF65-F5344CB8AC3E}">
        <p14:creationId xmlns:p14="http://schemas.microsoft.com/office/powerpoint/2010/main" val="21685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displays of holiday gifts should not be visible through the windows and doors.</a:t>
            </a:r>
          </a:p>
          <a:p>
            <a:r>
              <a:rPr lang="en-US" dirty="0"/>
              <a:t>When setting up Christmas or other holiday displays, make sure doors and passageways are clear inside your home. </a:t>
            </a:r>
          </a:p>
          <a:p>
            <a:r>
              <a:rPr lang="en-US" dirty="0"/>
              <a:t>Be sure your Christmas tree is mounted on a sturdy base so children, elderly </a:t>
            </a:r>
            <a:r>
              <a:rPr lang="en-US" dirty="0" smtClean="0"/>
              <a:t>persons, </a:t>
            </a:r>
            <a:r>
              <a:rPr lang="en-US" dirty="0"/>
              <a:t>or pets cannot pull it over on themselves. </a:t>
            </a:r>
          </a:p>
        </p:txBody>
      </p:sp>
    </p:spTree>
    <p:extLst>
      <p:ext uri="{BB962C8B-B14F-4D97-AF65-F5344CB8AC3E}">
        <p14:creationId xmlns:p14="http://schemas.microsoft.com/office/powerpoint/2010/main" val="12101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7" y="1674949"/>
            <a:ext cx="9655387" cy="6436925"/>
          </a:xfrm>
        </p:spPr>
      </p:pic>
    </p:spTree>
    <p:extLst>
      <p:ext uri="{BB962C8B-B14F-4D97-AF65-F5344CB8AC3E}">
        <p14:creationId xmlns:p14="http://schemas.microsoft.com/office/powerpoint/2010/main" val="5270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all car doors locked and windows closed while in and out of </a:t>
            </a:r>
            <a:r>
              <a:rPr lang="en-US" dirty="0" smtClean="0"/>
              <a:t>the car</a:t>
            </a:r>
            <a:r>
              <a:rPr lang="en-US" dirty="0"/>
              <a:t>.</a:t>
            </a:r>
          </a:p>
          <a:p>
            <a:r>
              <a:rPr lang="en-US" dirty="0"/>
              <a:t>Remember to set your alarm.</a:t>
            </a:r>
          </a:p>
          <a:p>
            <a:r>
              <a:rPr lang="en-US" dirty="0"/>
              <a:t>If you must shop at night, park in a </a:t>
            </a:r>
            <a:r>
              <a:rPr lang="en-US" dirty="0" smtClean="0"/>
              <a:t>well-lit </a:t>
            </a:r>
            <a:r>
              <a:rPr lang="en-US" dirty="0"/>
              <a:t>area.</a:t>
            </a:r>
          </a:p>
          <a:p>
            <a:r>
              <a:rPr lang="en-US" dirty="0"/>
              <a:t>Avoid parking next to vans, trucks with camper </a:t>
            </a:r>
            <a:r>
              <a:rPr lang="en-US" dirty="0" smtClean="0"/>
              <a:t>shells, </a:t>
            </a:r>
            <a:r>
              <a:rPr lang="en-US" dirty="0"/>
              <a:t>or cars with tinted windows.</a:t>
            </a:r>
          </a:p>
          <a:p>
            <a:r>
              <a:rPr lang="en-US" dirty="0"/>
              <a:t>Park as close as you can to your destination and take notice of where you parked.   </a:t>
            </a:r>
          </a:p>
        </p:txBody>
      </p:sp>
    </p:spTree>
    <p:extLst>
      <p:ext uri="{BB962C8B-B14F-4D97-AF65-F5344CB8AC3E}">
        <p14:creationId xmlns:p14="http://schemas.microsoft.com/office/powerpoint/2010/main" val="27619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Never leave your car unoccupied with the motor running or with children inside.  </a:t>
            </a:r>
            <a:r>
              <a:rPr lang="en-US" dirty="0">
                <a:solidFill>
                  <a:srgbClr val="FF0000"/>
                </a:solidFill>
              </a:rPr>
              <a:t>NOT EVEN FOR A SECOND!  </a:t>
            </a:r>
          </a:p>
          <a:p>
            <a:r>
              <a:rPr lang="en-US" dirty="0"/>
              <a:t>Do not leave packages or valuables on the seat of your car.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creates a temptation for thieves.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you must leave something in the car, lock it in the trunk or put it out of sight. </a:t>
            </a:r>
          </a:p>
          <a:p>
            <a:r>
              <a:rPr lang="en-US" dirty="0"/>
              <a:t>Locate your keys prior to going to your car.</a:t>
            </a:r>
          </a:p>
        </p:txBody>
      </p:sp>
    </p:spTree>
    <p:extLst>
      <p:ext uri="{BB962C8B-B14F-4D97-AF65-F5344CB8AC3E}">
        <p14:creationId xmlns:p14="http://schemas.microsoft.com/office/powerpoint/2010/main" val="21624887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21" y="1975396"/>
            <a:ext cx="10535762" cy="5922208"/>
          </a:xfrm>
        </p:spPr>
      </p:pic>
    </p:spTree>
    <p:extLst>
      <p:ext uri="{BB962C8B-B14F-4D97-AF65-F5344CB8AC3E}">
        <p14:creationId xmlns:p14="http://schemas.microsoft.com/office/powerpoint/2010/main" val="14680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use an ATM, choose one that is located inside a mall or </a:t>
            </a:r>
            <a:r>
              <a:rPr lang="en-US" dirty="0" smtClean="0"/>
              <a:t>well-lit </a:t>
            </a:r>
            <a:r>
              <a:rPr lang="en-US" dirty="0"/>
              <a:t>location.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 aware of bushes and blind spots.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Withdraw only the amount of cash you need.</a:t>
            </a:r>
          </a:p>
          <a:p>
            <a:r>
              <a:rPr lang="en-US" dirty="0"/>
              <a:t>Protect your pin number by shielding the ATM keypad from anyone who is standing near you.</a:t>
            </a:r>
          </a:p>
          <a:p>
            <a:r>
              <a:rPr lang="en-US" dirty="0"/>
              <a:t>Do not throw your ATM receipt away at the ATM location. </a:t>
            </a:r>
          </a:p>
        </p:txBody>
      </p:sp>
    </p:spTree>
    <p:extLst>
      <p:ext uri="{BB962C8B-B14F-4D97-AF65-F5344CB8AC3E}">
        <p14:creationId xmlns:p14="http://schemas.microsoft.com/office/powerpoint/2010/main" val="2449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11959</TotalTime>
  <Words>867</Words>
  <Application>Microsoft Office PowerPoint</Application>
  <PresentationFormat>Custom</PresentationFormat>
  <Paragraphs>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At Home</vt:lpstr>
      <vt:lpstr>At Home</vt:lpstr>
      <vt:lpstr>At Home</vt:lpstr>
      <vt:lpstr>Driving</vt:lpstr>
      <vt:lpstr>Driving</vt:lpstr>
      <vt:lpstr>Driving</vt:lpstr>
      <vt:lpstr>ATM</vt:lpstr>
      <vt:lpstr>ATM</vt:lpstr>
      <vt:lpstr>Shopping</vt:lpstr>
      <vt:lpstr>Shopping</vt:lpstr>
      <vt:lpstr>Shopping</vt:lpstr>
      <vt:lpstr>Strangers At Your Door</vt:lpstr>
      <vt:lpstr>Strangers At Your Door</vt:lpstr>
      <vt:lpstr>Online Shopping</vt:lpstr>
      <vt:lpstr>Online Shopping</vt:lpstr>
      <vt:lpstr>Online Shopping Tips</vt:lpstr>
      <vt:lpstr>Online Shopping Tips</vt:lpstr>
      <vt:lpstr>S.C.A.M.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295</cp:revision>
  <cp:lastPrinted>2018-07-31T13:11:46Z</cp:lastPrinted>
  <dcterms:modified xsi:type="dcterms:W3CDTF">2021-12-14T13:23:29Z</dcterms:modified>
</cp:coreProperties>
</file>