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0" r:id="rId3"/>
    <p:sldMasterId id="2147483676" r:id="rId4"/>
    <p:sldMasterId id="2147483689" r:id="rId5"/>
  </p:sldMasterIdLst>
  <p:notesMasterIdLst>
    <p:notesMasterId r:id="rId41"/>
  </p:notesMasterIdLst>
  <p:sldIdLst>
    <p:sldId id="309" r:id="rId6"/>
    <p:sldId id="500" r:id="rId7"/>
    <p:sldId id="501" r:id="rId8"/>
    <p:sldId id="502" r:id="rId9"/>
    <p:sldId id="503" r:id="rId10"/>
    <p:sldId id="504" r:id="rId11"/>
    <p:sldId id="505" r:id="rId12"/>
    <p:sldId id="506" r:id="rId13"/>
    <p:sldId id="507" r:id="rId14"/>
    <p:sldId id="508" r:id="rId15"/>
    <p:sldId id="509" r:id="rId16"/>
    <p:sldId id="510" r:id="rId17"/>
    <p:sldId id="511" r:id="rId18"/>
    <p:sldId id="512" r:id="rId19"/>
    <p:sldId id="513" r:id="rId20"/>
    <p:sldId id="514" r:id="rId21"/>
    <p:sldId id="515" r:id="rId22"/>
    <p:sldId id="516" r:id="rId23"/>
    <p:sldId id="517" r:id="rId24"/>
    <p:sldId id="518" r:id="rId25"/>
    <p:sldId id="485" r:id="rId26"/>
    <p:sldId id="486" r:id="rId27"/>
    <p:sldId id="487" r:id="rId28"/>
    <p:sldId id="488" r:id="rId29"/>
    <p:sldId id="489" r:id="rId30"/>
    <p:sldId id="490" r:id="rId31"/>
    <p:sldId id="491" r:id="rId32"/>
    <p:sldId id="492" r:id="rId33"/>
    <p:sldId id="493" r:id="rId34"/>
    <p:sldId id="494" r:id="rId35"/>
    <p:sldId id="495" r:id="rId36"/>
    <p:sldId id="496" r:id="rId37"/>
    <p:sldId id="497" r:id="rId38"/>
    <p:sldId id="498" r:id="rId39"/>
    <p:sldId id="499" r:id="rId40"/>
  </p:sldIdLst>
  <p:sldSz cx="13004800" cy="9753600"/>
  <p:notesSz cx="7010400" cy="9296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800"/>
    <a:srgbClr val="00263E"/>
    <a:srgbClr val="535353"/>
    <a:srgbClr val="CCFF99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816" y="101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-378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dirty="0"/>
          </a:p>
        </p:txBody>
      </p:sp>
      <p:sp>
        <p:nvSpPr>
          <p:cNvPr id="141" name="Shape 141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060067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37457" y="4415790"/>
            <a:ext cx="6498772" cy="4183380"/>
          </a:xfrm>
        </p:spPr>
        <p:txBody>
          <a:bodyPr/>
          <a:lstStyle/>
          <a:p>
            <a:r>
              <a:rPr lang="en-US" sz="1600" dirty="0" smtClean="0"/>
              <a:t>Thank you for including me… </a:t>
            </a:r>
          </a:p>
          <a:p>
            <a:endParaRPr lang="en-US" sz="1600" dirty="0"/>
          </a:p>
          <a:p>
            <a:r>
              <a:rPr lang="en-US" sz="1600" dirty="0" smtClean="0"/>
              <a:t>My background – over 25 </a:t>
            </a:r>
            <a:r>
              <a:rPr lang="en-US" sz="1600" dirty="0"/>
              <a:t>years of commercial Property and Casualty insurance experience, specializing in marketing, product development, and the utilization of client-facing technologies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dirty="0" smtClean="0"/>
              <a:t>Began career with Willis, then was with Sedgwick which became Marsh, then spent the last 15 years with WGA and came into Gallagher as a merger partner in 2015. </a:t>
            </a:r>
          </a:p>
          <a:p>
            <a:endParaRPr lang="en-US" sz="1600" dirty="0"/>
          </a:p>
          <a:p>
            <a:r>
              <a:rPr lang="en-US" sz="1600" dirty="0" smtClean="0"/>
              <a:t>Beyond all my marketing years, I was a producer while at Marsh and when I started at WGA, making me uniquely qualified to know what it takes for all of you to get the kind of opportunities I want to work on with you. </a:t>
            </a:r>
          </a:p>
          <a:p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658598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CCC9000-DFE5-457B-9445-E139604FEBD6}" type="slidenum">
              <a:rPr lang="en-US" altLang="en-US">
                <a:latin typeface="Times New Roman" panose="02020603050405020304" pitchFamily="18" charset="0"/>
              </a:rPr>
              <a:pPr/>
              <a:t>10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03880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94D0E24-B3D4-4BA0-9F33-B69FBA91314E}" type="slidenum">
              <a:rPr lang="en-US" altLang="en-US">
                <a:latin typeface="Times New Roman" panose="02020603050405020304" pitchFamily="18" charset="0"/>
              </a:rPr>
              <a:pPr/>
              <a:t>11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421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336AF73-F334-41CF-B6EE-7288166F46F8}" type="slidenum">
              <a:rPr lang="en-US" altLang="en-US">
                <a:latin typeface="Times New Roman" panose="02020603050405020304" pitchFamily="18" charset="0"/>
              </a:rPr>
              <a:pPr/>
              <a:t>12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3509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94D4800-1FAF-4B60-8782-FD6F377EE5CF}" type="slidenum">
              <a:rPr lang="en-US" altLang="en-US">
                <a:latin typeface="Times New Roman" panose="02020603050405020304" pitchFamily="18" charset="0"/>
              </a:rPr>
              <a:pPr/>
              <a:t>13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93172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EA95B27-7472-4A03-9BC9-AD39810D8295}" type="slidenum">
              <a:rPr lang="en-US" altLang="en-US">
                <a:latin typeface="Times New Roman" panose="02020603050405020304" pitchFamily="18" charset="0"/>
              </a:rPr>
              <a:pPr/>
              <a:t>14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4792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CFFFD13-9A32-4B3A-BF90-903F2FA3641D}" type="slidenum">
              <a:rPr lang="en-US" altLang="en-US">
                <a:latin typeface="Times New Roman" panose="02020603050405020304" pitchFamily="18" charset="0"/>
              </a:rPr>
              <a:pPr/>
              <a:t>15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17193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16FC71A-D614-433F-882B-99176BFC5505}" type="slidenum">
              <a:rPr lang="en-US" altLang="en-US">
                <a:latin typeface="Times New Roman" panose="02020603050405020304" pitchFamily="18" charset="0"/>
              </a:rPr>
              <a:pPr/>
              <a:t>16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91696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2B1F1BD-A999-4F89-A118-60BD2651346A}" type="slidenum">
              <a:rPr lang="en-US" altLang="en-US">
                <a:latin typeface="Times New Roman" panose="02020603050405020304" pitchFamily="18" charset="0"/>
              </a:rPr>
              <a:pPr/>
              <a:t>17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4103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A12266E-8FDA-4259-9B69-C7F52289327D}" type="slidenum">
              <a:rPr lang="en-US" altLang="en-US">
                <a:latin typeface="Times New Roman" panose="02020603050405020304" pitchFamily="18" charset="0"/>
              </a:rPr>
              <a:pPr/>
              <a:t>18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54618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52E14EA-D361-4BEA-A2C0-87D7BBD4CE8C}" type="slidenum">
              <a:rPr lang="en-US" altLang="en-US">
                <a:latin typeface="Times New Roman" panose="02020603050405020304" pitchFamily="18" charset="0"/>
              </a:rPr>
              <a:pPr/>
              <a:t>19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6355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A304798-1BBD-4877-86E9-23D8BA8D5C3C}" type="slidenum">
              <a:rPr lang="en-US" altLang="en-US">
                <a:latin typeface="Times New Roman" panose="02020603050405020304" pitchFamily="18" charset="0"/>
              </a:rPr>
              <a:pPr/>
              <a:t>2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81282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A2431AE-CE5F-4EB5-A11A-53FD6F444265}" type="slidenum">
              <a:rPr lang="en-US" altLang="en-US">
                <a:latin typeface="Times New Roman" panose="02020603050405020304" pitchFamily="18" charset="0"/>
              </a:rPr>
              <a:pPr/>
              <a:t>20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92344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2DCE8F1-BB4E-4016-939C-D35644237EA0}" type="slidenum">
              <a:rPr lang="en-US" altLang="en-US">
                <a:latin typeface="Times New Roman" panose="02020603050405020304" pitchFamily="18" charset="0"/>
              </a:rPr>
              <a:pPr/>
              <a:t>21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40262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2108DA7-6C70-4103-9AEA-8057B312435D}" type="slidenum">
              <a:rPr lang="en-US" altLang="en-US">
                <a:latin typeface="Times New Roman" panose="02020603050405020304" pitchFamily="18" charset="0"/>
              </a:rPr>
              <a:pPr/>
              <a:t>22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776428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C37AF98-D670-44B4-A033-A494493152CB}" type="slidenum">
              <a:rPr lang="en-US" altLang="en-US">
                <a:latin typeface="Times New Roman" panose="02020603050405020304" pitchFamily="18" charset="0"/>
              </a:rPr>
              <a:pPr/>
              <a:t>23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024621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E0BE0CE-0284-47B8-8B43-B42FBC4C8623}" type="slidenum">
              <a:rPr lang="en-US" altLang="en-US">
                <a:latin typeface="Times New Roman" panose="02020603050405020304" pitchFamily="18" charset="0"/>
              </a:rPr>
              <a:pPr/>
              <a:t>24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563309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B8D9484-5B45-42C2-913C-C975D2CDE348}" type="slidenum">
              <a:rPr lang="en-US" altLang="en-US">
                <a:latin typeface="Times New Roman" panose="02020603050405020304" pitchFamily="18" charset="0"/>
              </a:rPr>
              <a:pPr/>
              <a:t>25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01795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0F63205-71A8-4EBC-BA49-7FF2FF139CAA}" type="slidenum">
              <a:rPr lang="en-US" altLang="en-US">
                <a:latin typeface="Times New Roman" panose="02020603050405020304" pitchFamily="18" charset="0"/>
              </a:rPr>
              <a:pPr/>
              <a:t>26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96938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A9F445C-D62A-4A64-86DB-BFB432DE11DD}" type="slidenum">
              <a:rPr lang="en-US" altLang="en-US">
                <a:latin typeface="Times New Roman" panose="02020603050405020304" pitchFamily="18" charset="0"/>
              </a:rPr>
              <a:pPr/>
              <a:t>27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4532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9CC6B61-A8F3-42AF-8702-C299550B1505}" type="slidenum">
              <a:rPr lang="en-US" altLang="en-US">
                <a:latin typeface="Times New Roman" panose="02020603050405020304" pitchFamily="18" charset="0"/>
              </a:rPr>
              <a:pPr/>
              <a:t>28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76208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BCF83EE-8E5A-499C-A464-AE7F96F05E23}" type="slidenum">
              <a:rPr lang="en-US" altLang="en-US">
                <a:latin typeface="Times New Roman" panose="02020603050405020304" pitchFamily="18" charset="0"/>
              </a:rPr>
              <a:pPr/>
              <a:t>29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3890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8378B5D-2B1B-4685-9C86-EAE501F2EC84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819630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CA72AC4-EC15-4A44-A1E4-CAA6F1EF2E8F}" type="slidenum">
              <a:rPr lang="en-US" altLang="en-US">
                <a:latin typeface="Times New Roman" panose="02020603050405020304" pitchFamily="18" charset="0"/>
              </a:rPr>
              <a:pPr/>
              <a:t>30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831326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48738FD-675A-4DF7-B14B-2E146274F048}" type="slidenum">
              <a:rPr lang="en-US" altLang="en-US">
                <a:latin typeface="Times New Roman" panose="02020603050405020304" pitchFamily="18" charset="0"/>
              </a:rPr>
              <a:pPr/>
              <a:t>31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620245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5A4F791-D6CB-4BB6-BB1C-533E604F31A8}" type="slidenum">
              <a:rPr lang="en-US" altLang="en-US">
                <a:latin typeface="Times New Roman" panose="02020603050405020304" pitchFamily="18" charset="0"/>
              </a:rPr>
              <a:pPr/>
              <a:t>32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41412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B0898A0-167C-4CBD-8429-DAEFFFAD606C}" type="slidenum">
              <a:rPr lang="en-US" altLang="en-US">
                <a:latin typeface="Times New Roman" panose="02020603050405020304" pitchFamily="18" charset="0"/>
              </a:rPr>
              <a:pPr/>
              <a:t>33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528777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BA50581-9AF6-4DA3-8BDA-2051816456E3}" type="slidenum">
              <a:rPr lang="en-US" altLang="en-US">
                <a:latin typeface="Times New Roman" panose="02020603050405020304" pitchFamily="18" charset="0"/>
              </a:rPr>
              <a:pPr/>
              <a:t>34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6060660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051DF5-45CB-4BFC-BCC8-80BF858A1466}" type="slidenum">
              <a:rPr lang="en-US" altLang="en-US">
                <a:latin typeface="Times New Roman" panose="02020603050405020304" pitchFamily="18" charset="0"/>
              </a:rPr>
              <a:pPr/>
              <a:t>35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27031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45109B6-4098-40DC-A1D3-306BD33F7552}" type="slidenum">
              <a:rPr lang="en-US" altLang="en-US">
                <a:latin typeface="Times New Roman" panose="02020603050405020304" pitchFamily="18" charset="0"/>
              </a:rPr>
              <a:pPr/>
              <a:t>4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3687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1E3D943-DC30-4C1D-81F4-EF7A9F351440}" type="slidenum">
              <a:rPr lang="en-US" altLang="en-US">
                <a:latin typeface="Times New Roman" panose="02020603050405020304" pitchFamily="18" charset="0"/>
              </a:rPr>
              <a:pPr/>
              <a:t>5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03562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4C70FD5-5883-4C93-A56C-0FD6DE2DC5FA}" type="slidenum">
              <a:rPr lang="en-US" altLang="en-US">
                <a:latin typeface="Times New Roman" panose="02020603050405020304" pitchFamily="18" charset="0"/>
              </a:rPr>
              <a:pPr/>
              <a:t>6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2649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9676811-6D8B-4634-9F0B-CA8A9349FA58}" type="slidenum">
              <a:rPr lang="en-US" altLang="en-US">
                <a:latin typeface="Times New Roman" panose="02020603050405020304" pitchFamily="18" charset="0"/>
              </a:rPr>
              <a:pPr/>
              <a:t>7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3352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CA54F3B-FABD-4739-A8D0-45BFA38AC5A1}" type="slidenum">
              <a:rPr lang="en-US" altLang="en-US">
                <a:latin typeface="Times New Roman" panose="02020603050405020304" pitchFamily="18" charset="0"/>
              </a:rPr>
              <a:pPr/>
              <a:t>8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8856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3C31FA2-F083-40F7-972D-1FE1CFC5EDBD}" type="slidenum">
              <a:rPr lang="en-US" altLang="en-US">
                <a:latin typeface="Times New Roman" panose="02020603050405020304" pitchFamily="18" charset="0"/>
              </a:rPr>
              <a:pPr/>
              <a:t>9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43481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lvl1pPr>
            <a:lvl2pPr marL="0" indent="2286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lvl2pPr>
            <a:lvl3pPr marL="0" indent="4572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lvl3pPr>
            <a:lvl4pPr marL="0" indent="6858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lvl4pPr>
            <a:lvl5pPr marL="0" indent="9144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259677" y="9245600"/>
            <a:ext cx="236373" cy="21844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616080"/>
            <a:ext cx="11704320" cy="60361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63E"/>
                </a:solidFill>
              </a:defRPr>
            </a:lvl1pPr>
            <a:lvl2pPr>
              <a:defRPr>
                <a:solidFill>
                  <a:srgbClr val="00263E"/>
                </a:solidFill>
              </a:defRPr>
            </a:lvl2pPr>
            <a:lvl3pPr>
              <a:defRPr>
                <a:solidFill>
                  <a:srgbClr val="00263E"/>
                </a:solidFill>
              </a:defRPr>
            </a:lvl3pPr>
            <a:lvl4pPr>
              <a:defRPr>
                <a:solidFill>
                  <a:srgbClr val="00263E"/>
                </a:solidFill>
              </a:defRPr>
            </a:lvl4pPr>
            <a:lvl5pPr>
              <a:defRPr>
                <a:solidFill>
                  <a:srgbClr val="00263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05491"/>
          </a:xfrm>
          <a:prstGeom prst="rect">
            <a:avLst/>
          </a:prstGeom>
        </p:spPr>
        <p:txBody>
          <a:bodyPr vert="horz" lIns="130046" tIns="65023" rIns="130046" bIns="65023" rtlCol="0" anchor="b" anchorCtr="0">
            <a:normAutofit/>
          </a:bodyPr>
          <a:lstStyle>
            <a:lvl1pPr defTabSz="169331">
              <a:tabLst/>
              <a:defRPr>
                <a:solidFill>
                  <a:srgbClr val="6666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50240" y="2018276"/>
            <a:ext cx="11704320" cy="458328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600">
                <a:solidFill>
                  <a:srgbClr val="EA7600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21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1" y="2616085"/>
            <a:ext cx="5621696" cy="6096681"/>
          </a:xfrm>
        </p:spPr>
        <p:txBody>
          <a:bodyPr/>
          <a:lstStyle>
            <a:lvl1pPr>
              <a:defRPr>
                <a:solidFill>
                  <a:srgbClr val="00263E"/>
                </a:solidFill>
              </a:defRPr>
            </a:lvl1pPr>
            <a:lvl2pPr>
              <a:defRPr>
                <a:solidFill>
                  <a:srgbClr val="00263E"/>
                </a:solidFill>
              </a:defRPr>
            </a:lvl2pPr>
            <a:lvl3pPr>
              <a:defRPr>
                <a:solidFill>
                  <a:srgbClr val="00263E"/>
                </a:solidFill>
              </a:defRPr>
            </a:lvl3pPr>
            <a:lvl4pPr>
              <a:defRPr>
                <a:solidFill>
                  <a:srgbClr val="00263E"/>
                </a:solidFill>
              </a:defRPr>
            </a:lvl4pPr>
            <a:lvl5pPr>
              <a:defRPr>
                <a:solidFill>
                  <a:srgbClr val="00263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732865" y="2616085"/>
            <a:ext cx="5621696" cy="6096681"/>
          </a:xfrm>
        </p:spPr>
        <p:txBody>
          <a:bodyPr/>
          <a:lstStyle>
            <a:lvl1pPr>
              <a:defRPr>
                <a:solidFill>
                  <a:srgbClr val="00263E"/>
                </a:solidFill>
              </a:defRPr>
            </a:lvl1pPr>
            <a:lvl2pPr>
              <a:defRPr>
                <a:solidFill>
                  <a:srgbClr val="00263E"/>
                </a:solidFill>
              </a:defRPr>
            </a:lvl2pPr>
            <a:lvl3pPr>
              <a:defRPr>
                <a:solidFill>
                  <a:srgbClr val="00263E"/>
                </a:solidFill>
              </a:defRPr>
            </a:lvl3pPr>
            <a:lvl4pPr>
              <a:defRPr>
                <a:solidFill>
                  <a:srgbClr val="00263E"/>
                </a:solidFill>
              </a:defRPr>
            </a:lvl4pPr>
            <a:lvl5pPr>
              <a:defRPr>
                <a:solidFill>
                  <a:srgbClr val="00263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50240" y="2018276"/>
            <a:ext cx="11704320" cy="458328"/>
          </a:xfrm>
        </p:spPr>
        <p:txBody>
          <a:bodyPr>
            <a:noAutofit/>
          </a:bodyPr>
          <a:lstStyle>
            <a:lvl1pPr>
              <a:buNone/>
              <a:defRPr sz="2600">
                <a:solidFill>
                  <a:srgbClr val="EA7600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16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1" y="2616080"/>
            <a:ext cx="5621696" cy="609668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50240" y="2018276"/>
            <a:ext cx="11704320" cy="458328"/>
          </a:xfrm>
        </p:spPr>
        <p:txBody>
          <a:bodyPr>
            <a:noAutofit/>
          </a:bodyPr>
          <a:lstStyle>
            <a:lvl1pPr>
              <a:buNone/>
              <a:defRPr sz="2600">
                <a:solidFill>
                  <a:srgbClr val="EA7600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rot="16200000" flipV="1">
            <a:off x="3832396" y="5694378"/>
            <a:ext cx="6036194" cy="582"/>
          </a:xfrm>
          <a:prstGeom prst="line">
            <a:avLst/>
          </a:prstGeom>
          <a:ln w="12700">
            <a:solidFill>
              <a:srgbClr val="00263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865904" y="3236670"/>
            <a:ext cx="6138897" cy="49603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88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- forma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74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7976" y="2500506"/>
            <a:ext cx="8478851" cy="6050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600" b="0" i="0" baseline="0">
                <a:solidFill>
                  <a:srgbClr val="EA7600"/>
                </a:solidFill>
                <a:latin typeface="Arial"/>
              </a:defRPr>
            </a:lvl1pPr>
            <a:lvl2pPr marL="455161" indent="0">
              <a:buFontTx/>
              <a:buNone/>
              <a:defRPr sz="2800" b="0" i="0">
                <a:solidFill>
                  <a:srgbClr val="EA7600"/>
                </a:solidFill>
                <a:latin typeface="Arial"/>
              </a:defRPr>
            </a:lvl2pPr>
            <a:lvl3pPr marL="845299" indent="0">
              <a:buFontTx/>
              <a:buNone/>
              <a:defRPr sz="2800" b="0" i="0">
                <a:solidFill>
                  <a:srgbClr val="EA7600"/>
                </a:solidFill>
                <a:latin typeface="Arial"/>
              </a:defRPr>
            </a:lvl3pPr>
            <a:lvl4pPr marL="1105391" indent="0">
              <a:buFontTx/>
              <a:buNone/>
              <a:defRPr sz="2800" b="0" i="0">
                <a:solidFill>
                  <a:srgbClr val="EA7600"/>
                </a:solidFill>
                <a:latin typeface="Arial"/>
              </a:defRPr>
            </a:lvl4pPr>
            <a:lvl5pPr marL="1430506" indent="0">
              <a:buFontTx/>
              <a:buNone/>
              <a:defRPr sz="2800" b="0" i="0">
                <a:solidFill>
                  <a:srgbClr val="EA7600"/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807805" y="3105591"/>
            <a:ext cx="8478851" cy="5071828"/>
          </a:xfrm>
          <a:prstGeom prst="rect">
            <a:avLst/>
          </a:prstGeom>
        </p:spPr>
        <p:txBody>
          <a:bodyPr vert="horz" lIns="0" tIns="65023" rIns="130046" bIns="65023" rtlCol="0">
            <a:normAutofit/>
          </a:bodyPr>
          <a:lstStyle>
            <a:lvl1pPr>
              <a:defRPr sz="2800">
                <a:solidFill>
                  <a:srgbClr val="00263E"/>
                </a:solidFill>
              </a:defRPr>
            </a:lvl1pPr>
            <a:lvl2pPr>
              <a:defRPr sz="2600">
                <a:solidFill>
                  <a:srgbClr val="00263E"/>
                </a:solidFill>
              </a:defRPr>
            </a:lvl2pPr>
            <a:lvl3pPr>
              <a:defRPr sz="2300">
                <a:solidFill>
                  <a:srgbClr val="00263E"/>
                </a:solidFill>
              </a:defRPr>
            </a:lvl3pPr>
            <a:lvl4pPr>
              <a:defRPr sz="2300">
                <a:solidFill>
                  <a:srgbClr val="00263E"/>
                </a:solidFill>
              </a:defRPr>
            </a:lvl4pPr>
            <a:lvl5pPr>
              <a:defRPr sz="2300">
                <a:solidFill>
                  <a:srgbClr val="00263E"/>
                </a:solidFill>
              </a:defRPr>
            </a:lvl5pPr>
          </a:lstStyle>
          <a:p>
            <a:pPr marL="260092" lvl="0" indent="-260092" algn="l" defTabSz="650230" rtl="0" eaLnBrk="1" latinLnBrk="0" hangingPunct="1">
              <a:spcBef>
                <a:spcPts val="1707"/>
              </a:spcBef>
              <a:buFont typeface="Arial"/>
              <a:buChar char="•"/>
            </a:pPr>
            <a:r>
              <a:rPr lang="en-US" dirty="0" smtClean="0"/>
              <a:t>Click to edit Master text styles</a:t>
            </a:r>
          </a:p>
          <a:p>
            <a:pPr marL="650230" lvl="1" indent="-195069" algn="l" defTabSz="650230" rtl="0" eaLnBrk="1" latinLnBrk="0" hangingPunct="1">
              <a:spcBef>
                <a:spcPts val="853"/>
              </a:spcBef>
              <a:buSzPct val="80000"/>
              <a:buFont typeface="Arial"/>
              <a:buChar char="•"/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2" name="Group 10"/>
          <p:cNvGrpSpPr/>
          <p:nvPr userDrawn="1"/>
        </p:nvGrpSpPr>
        <p:grpSpPr>
          <a:xfrm>
            <a:off x="2299262" y="1630952"/>
            <a:ext cx="9984110" cy="2969609"/>
            <a:chOff x="1616668" y="1146763"/>
            <a:chExt cx="7020077" cy="2088006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1616668" y="1761795"/>
              <a:ext cx="7020077" cy="0"/>
            </a:xfrm>
            <a:prstGeom prst="line">
              <a:avLst/>
            </a:prstGeom>
            <a:ln w="12700">
              <a:solidFill>
                <a:srgbClr val="00263E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rot="16200000" flipV="1">
              <a:off x="1323961" y="2190765"/>
              <a:ext cx="2088006" cy="2"/>
            </a:xfrm>
            <a:prstGeom prst="line">
              <a:avLst/>
            </a:prstGeom>
            <a:ln w="12700">
              <a:solidFill>
                <a:srgbClr val="00263E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 rot="10800000">
              <a:off x="2256257" y="1648003"/>
              <a:ext cx="227992" cy="227583"/>
            </a:xfrm>
            <a:prstGeom prst="line">
              <a:avLst/>
            </a:prstGeom>
            <a:ln w="12700">
              <a:solidFill>
                <a:srgbClr val="00263E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12152" y="1706185"/>
            <a:ext cx="8474675" cy="7908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4600" b="0" i="0" baseline="0">
                <a:solidFill>
                  <a:srgbClr val="666666"/>
                </a:solidFill>
                <a:latin typeface="Arial"/>
              </a:defRPr>
            </a:lvl1pPr>
            <a:lvl2pPr marL="455161" indent="0">
              <a:buFontTx/>
              <a:buNone/>
              <a:defRPr sz="2800" b="0" i="0">
                <a:solidFill>
                  <a:srgbClr val="EA7600"/>
                </a:solidFill>
                <a:latin typeface="Arial"/>
              </a:defRPr>
            </a:lvl2pPr>
            <a:lvl3pPr marL="845299" indent="0">
              <a:buFontTx/>
              <a:buNone/>
              <a:defRPr sz="2800" b="0" i="0">
                <a:solidFill>
                  <a:srgbClr val="EA7600"/>
                </a:solidFill>
                <a:latin typeface="Arial"/>
              </a:defRPr>
            </a:lvl3pPr>
            <a:lvl4pPr marL="1105391" indent="0">
              <a:buFontTx/>
              <a:buNone/>
              <a:defRPr sz="2800" b="0" i="0">
                <a:solidFill>
                  <a:srgbClr val="EA7600"/>
                </a:solidFill>
                <a:latin typeface="Arial"/>
              </a:defRPr>
            </a:lvl4pPr>
            <a:lvl5pPr marL="1430506" indent="0">
              <a:buFontTx/>
              <a:buNone/>
              <a:defRPr sz="2800" b="0" i="0">
                <a:solidFill>
                  <a:srgbClr val="EA7600"/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0720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-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385" y="5404191"/>
            <a:ext cx="13004800" cy="4349409"/>
          </a:xfrm>
          <a:prstGeom prst="rect">
            <a:avLst/>
          </a:prstGeom>
          <a:gradFill>
            <a:gsLst>
              <a:gs pos="70000">
                <a:srgbClr val="00263E">
                  <a:alpha val="90000"/>
                </a:srgbClr>
              </a:gs>
              <a:gs pos="35000">
                <a:srgbClr val="00263E">
                  <a:alpha val="85000"/>
                </a:srgbClr>
              </a:gs>
            </a:gsLst>
            <a:lin ang="0" scaled="1"/>
          </a:gradFill>
          <a:ln>
            <a:noFill/>
          </a:ln>
          <a:effectLst>
            <a:outerShdw blurRad="40000" dist="23000" dir="5400000" rotWithShape="0">
              <a:schemeClr val="tx1">
                <a:alpha val="1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defTabSz="650230" hangingPunct="1"/>
            <a:endParaRPr lang="en-US" sz="2600" kern="12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6747" y="5924408"/>
            <a:ext cx="7497017" cy="1644349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6656"/>
              </a:lnSpc>
              <a:spcBef>
                <a:spcPts val="0"/>
              </a:spcBef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864035" y="5934730"/>
            <a:ext cx="3883378" cy="2178756"/>
          </a:xfrm>
          <a:prstGeom prst="rect">
            <a:avLst/>
          </a:prstGeom>
        </p:spPr>
        <p:txBody>
          <a:bodyPr tIns="195069"/>
          <a:lstStyle>
            <a:lvl1pPr marL="0" indent="0">
              <a:spcBef>
                <a:spcPts val="410"/>
              </a:spcBef>
              <a:buNone/>
              <a:defRPr sz="2300" b="1" baseline="0">
                <a:solidFill>
                  <a:srgbClr val="EA7600"/>
                </a:solidFill>
                <a:latin typeface="Arial"/>
                <a:cs typeface="Arial"/>
              </a:defRPr>
            </a:lvl1pPr>
            <a:lvl2pPr marL="0" indent="0">
              <a:spcBef>
                <a:spcPts val="410"/>
              </a:spcBef>
              <a:buNone/>
              <a:defRPr sz="1700" baseline="0">
                <a:solidFill>
                  <a:srgbClr val="A6BBC9"/>
                </a:solidFill>
                <a:latin typeface="Arial"/>
                <a:cs typeface="Arial"/>
              </a:defRPr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 dirty="0" smtClean="0"/>
              <a:t>Name | Title</a:t>
            </a:r>
          </a:p>
          <a:p>
            <a:pPr lvl="1"/>
            <a:r>
              <a:rPr lang="en-US" dirty="0" smtClean="0"/>
              <a:t>Arthur J. Gallagher &amp; Co.</a:t>
            </a:r>
          </a:p>
          <a:p>
            <a:pPr lvl="1"/>
            <a:r>
              <a:rPr lang="en-US" dirty="0" smtClean="0"/>
              <a:t>000.000.0000 Main</a:t>
            </a:r>
          </a:p>
          <a:p>
            <a:pPr lvl="1"/>
            <a:r>
              <a:rPr lang="en-US" dirty="0" smtClean="0"/>
              <a:t>000.000.0000 Fax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690509" y="6172119"/>
            <a:ext cx="0" cy="1135340"/>
          </a:xfrm>
          <a:prstGeom prst="line">
            <a:avLst/>
          </a:prstGeom>
          <a:ln w="12700" cmpd="sng">
            <a:solidFill>
              <a:srgbClr val="EA7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Orange-Marker-Line.pn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5404217"/>
            <a:ext cx="13004800" cy="65024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http://bsdportal/marketingsales/marketing/Font%20Library/01%20Divisional%20logos%20with%20tagline/AJGCo%20Business%20Without%20Barriers.2cH_Blk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6133" y="1016385"/>
            <a:ext cx="3953570" cy="656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70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-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0" y="2470912"/>
            <a:ext cx="10403840" cy="5462016"/>
          </a:xfrm>
          <a:prstGeom prst="rect">
            <a:avLst/>
          </a:prstGeom>
        </p:spPr>
        <p:txBody>
          <a:bodyPr/>
          <a:lstStyle>
            <a:lvl1pPr marL="487647" indent="-487647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975360" y="260096"/>
            <a:ext cx="8453120" cy="1170432"/>
          </a:xfrm>
          <a:prstGeom prst="rect">
            <a:avLst/>
          </a:prstGeom>
        </p:spPr>
        <p:txBody>
          <a:bodyPr vert="horz" lIns="130039" tIns="65020" rIns="130039" bIns="65020" rtlCol="0" anchor="b" anchorCtr="0">
            <a:normAutofit/>
          </a:bodyPr>
          <a:lstStyle>
            <a:lvl1pPr defTabSz="169323">
              <a:tabLst/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75360" y="1755648"/>
            <a:ext cx="10403840" cy="585216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3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87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0" y="2080768"/>
            <a:ext cx="10403840" cy="59822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975360" y="260096"/>
            <a:ext cx="8453120" cy="1170432"/>
          </a:xfrm>
          <a:prstGeom prst="rect">
            <a:avLst/>
          </a:prstGeom>
        </p:spPr>
        <p:txBody>
          <a:bodyPr vert="horz" lIns="130039" tIns="65020" rIns="130039" bIns="65020" rtlCol="0" anchor="b" anchorCtr="0">
            <a:normAutofit/>
          </a:bodyPr>
          <a:lstStyle>
            <a:lvl1pPr defTabSz="169323">
              <a:tabLst/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40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260096"/>
            <a:ext cx="8453120" cy="117043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0" y="2470912"/>
            <a:ext cx="5462016" cy="52019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762496" y="2470912"/>
            <a:ext cx="5462016" cy="52019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75360" y="1755648"/>
            <a:ext cx="10403840" cy="585216"/>
          </a:xfrm>
        </p:spPr>
        <p:txBody>
          <a:bodyPr>
            <a:noAutofit/>
          </a:bodyPr>
          <a:lstStyle>
            <a:lvl1pPr marL="0" indent="0">
              <a:buNone/>
              <a:defRPr lang="en-US" sz="3400" b="1" kern="1200" dirty="0">
                <a:solidFill>
                  <a:schemeClr val="accent2"/>
                </a:solidFill>
                <a:latin typeface="+mj-lt"/>
                <a:ea typeface="+mn-ea"/>
                <a:cs typeface="Times New Roman"/>
              </a:defRPr>
            </a:lvl1pPr>
          </a:lstStyle>
          <a:p>
            <a:pPr marL="487647" lvl="0" indent="-487647" algn="l" defTabSz="650197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58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260096"/>
            <a:ext cx="8453120" cy="117043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0" y="2470912"/>
            <a:ext cx="5592064" cy="58521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75360" y="1755648"/>
            <a:ext cx="10403840" cy="585216"/>
          </a:xfrm>
        </p:spPr>
        <p:txBody>
          <a:bodyPr>
            <a:noAutofit/>
          </a:bodyPr>
          <a:lstStyle>
            <a:lvl1pPr marL="0" indent="0">
              <a:buNone/>
              <a:defRPr lang="en-US" sz="3400" b="1" kern="1200" dirty="0">
                <a:solidFill>
                  <a:schemeClr val="accent2"/>
                </a:solidFill>
                <a:latin typeface="+mj-lt"/>
                <a:ea typeface="+mn-ea"/>
                <a:cs typeface="Times New Roman"/>
              </a:defRPr>
            </a:lvl1pPr>
          </a:lstStyle>
          <a:p>
            <a:pPr marL="487647" lvl="0" indent="-487647" algn="l" defTabSz="650197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892544" y="2470912"/>
            <a:ext cx="6112256" cy="455168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-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0" y="2470912"/>
            <a:ext cx="10403840" cy="5462016"/>
          </a:xfrm>
          <a:prstGeom prst="rect">
            <a:avLst/>
          </a:prstGeom>
        </p:spPr>
        <p:txBody>
          <a:bodyPr/>
          <a:lstStyle>
            <a:lvl1pPr marL="487647" indent="-487647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975360" y="260096"/>
            <a:ext cx="8453120" cy="1170432"/>
          </a:xfrm>
          <a:prstGeom prst="rect">
            <a:avLst/>
          </a:prstGeom>
        </p:spPr>
        <p:txBody>
          <a:bodyPr vert="horz" lIns="130039" tIns="65020" rIns="130039" bIns="65020" rtlCol="0" anchor="b" anchorCtr="0">
            <a:normAutofit/>
          </a:bodyPr>
          <a:lstStyle>
            <a:lvl1pPr defTabSz="169323">
              <a:tabLst/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75360" y="1755648"/>
            <a:ext cx="10403840" cy="585216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3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94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0" y="2080768"/>
            <a:ext cx="10403840" cy="59822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975360" y="260096"/>
            <a:ext cx="8453120" cy="1170432"/>
          </a:xfrm>
          <a:prstGeom prst="rect">
            <a:avLst/>
          </a:prstGeom>
        </p:spPr>
        <p:txBody>
          <a:bodyPr vert="horz" lIns="130039" tIns="65020" rIns="130039" bIns="65020" rtlCol="0" anchor="b" anchorCtr="0">
            <a:normAutofit/>
          </a:bodyPr>
          <a:lstStyle>
            <a:lvl1pPr defTabSz="169323">
              <a:tabLst/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35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260096"/>
            <a:ext cx="8453120" cy="117043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0" y="2470912"/>
            <a:ext cx="5462016" cy="52019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762496" y="2470912"/>
            <a:ext cx="5462016" cy="52019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75360" y="1755648"/>
            <a:ext cx="10403840" cy="585216"/>
          </a:xfrm>
        </p:spPr>
        <p:txBody>
          <a:bodyPr>
            <a:noAutofit/>
          </a:bodyPr>
          <a:lstStyle>
            <a:lvl1pPr marL="0" indent="0">
              <a:buNone/>
              <a:defRPr lang="en-US" sz="3400" b="1" kern="1200" dirty="0">
                <a:solidFill>
                  <a:schemeClr val="accent2"/>
                </a:solidFill>
                <a:latin typeface="+mj-lt"/>
                <a:ea typeface="+mn-ea"/>
                <a:cs typeface="Times New Roman"/>
              </a:defRPr>
            </a:lvl1pPr>
          </a:lstStyle>
          <a:p>
            <a:pPr marL="487647" lvl="0" indent="-487647" algn="l" defTabSz="650197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13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260096"/>
            <a:ext cx="8453120" cy="117043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0" y="2470912"/>
            <a:ext cx="5592064" cy="58521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75360" y="1755648"/>
            <a:ext cx="10403840" cy="585216"/>
          </a:xfrm>
        </p:spPr>
        <p:txBody>
          <a:bodyPr>
            <a:noAutofit/>
          </a:bodyPr>
          <a:lstStyle>
            <a:lvl1pPr marL="0" indent="0">
              <a:buNone/>
              <a:defRPr lang="en-US" sz="3400" b="1" kern="1200" dirty="0">
                <a:solidFill>
                  <a:schemeClr val="accent2"/>
                </a:solidFill>
                <a:latin typeface="+mj-lt"/>
                <a:ea typeface="+mn-ea"/>
                <a:cs typeface="Times New Roman"/>
              </a:defRPr>
            </a:lvl1pPr>
          </a:lstStyle>
          <a:p>
            <a:pPr marL="487647" lvl="0" indent="-487647" algn="l" defTabSz="650197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892544" y="2470912"/>
            <a:ext cx="6112256" cy="455168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83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501"/>
            <a:ext cx="13004800" cy="4393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6747" y="2655753"/>
            <a:ext cx="7888175" cy="104524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6115"/>
              </a:lnSpc>
              <a:spcBef>
                <a:spcPts val="0"/>
              </a:spcBef>
              <a:defRPr sz="5700" cap="none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Divider/Breaker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76747" y="4681728"/>
            <a:ext cx="7888175" cy="5503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400" cap="none" baseline="0">
                <a:solidFill>
                  <a:schemeClr val="accent2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Subheading/topic</a:t>
            </a:r>
            <a:endParaRPr lang="en-US" dirty="0"/>
          </a:p>
        </p:txBody>
      </p:sp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976747" y="8908903"/>
            <a:ext cx="5346678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marL="0" indent="0" algn="r" defTabSz="457200" rtl="0" eaLnBrk="1" latinLnBrk="0" hangingPunct="1">
              <a:spcBef>
                <a:spcPct val="20000"/>
              </a:spcBef>
              <a:buFont typeface="Arial"/>
              <a:buNone/>
              <a:defRPr lang="en-US" sz="7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875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23838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6502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00" dirty="0" smtClean="0">
                <a:solidFill>
                  <a:schemeClr val="accent1"/>
                </a:solidFill>
                <a:latin typeface="+mj-lt"/>
              </a:rPr>
              <a:t> © 2017 ARTHUR J. GALLAGHER &amp; CO.</a:t>
            </a:r>
            <a:r>
              <a:rPr lang="en-US" sz="1000" baseline="0" dirty="0" smtClean="0">
                <a:solidFill>
                  <a:schemeClr val="accent1"/>
                </a:solidFill>
                <a:latin typeface="+mj-lt"/>
              </a:rPr>
              <a:t>  </a:t>
            </a:r>
            <a:r>
              <a:rPr lang="en-US" sz="1000" dirty="0" smtClean="0">
                <a:solidFill>
                  <a:schemeClr val="accent1"/>
                </a:solidFill>
                <a:latin typeface="+mj-lt"/>
              </a:rPr>
              <a:t>|</a:t>
            </a:r>
            <a:r>
              <a:rPr lang="en-US" sz="1000" baseline="0" dirty="0" smtClean="0">
                <a:solidFill>
                  <a:schemeClr val="accent1"/>
                </a:solidFill>
                <a:latin typeface="+mj-lt"/>
              </a:rPr>
              <a:t>  </a:t>
            </a:r>
            <a:r>
              <a:rPr lang="en-US" sz="1000" dirty="0" smtClean="0">
                <a:solidFill>
                  <a:schemeClr val="accent1"/>
                </a:solidFill>
                <a:latin typeface="+mj-lt"/>
              </a:rPr>
              <a:t>AJG.COM</a:t>
            </a:r>
            <a:endParaRPr sz="1000" baseline="300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216" y="650241"/>
            <a:ext cx="3901440" cy="186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6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97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72" indent="0" algn="ctr">
              <a:buNone/>
              <a:defRPr sz="2133"/>
            </a:lvl2pPr>
            <a:lvl3pPr marL="975345" indent="0" algn="ctr">
              <a:buNone/>
              <a:defRPr sz="1920"/>
            </a:lvl3pPr>
            <a:lvl4pPr marL="1463017" indent="0" algn="ctr">
              <a:buNone/>
              <a:defRPr sz="1707"/>
            </a:lvl4pPr>
            <a:lvl5pPr marL="1950690" indent="0" algn="ctr">
              <a:buNone/>
              <a:defRPr sz="1707"/>
            </a:lvl5pPr>
            <a:lvl6pPr marL="2438362" indent="0" algn="ctr">
              <a:buNone/>
              <a:defRPr sz="1707"/>
            </a:lvl6pPr>
            <a:lvl7pPr marL="2926034" indent="0" algn="ctr">
              <a:buNone/>
              <a:defRPr sz="1707"/>
            </a:lvl7pPr>
            <a:lvl8pPr marL="3413707" indent="0" algn="ctr">
              <a:buNone/>
              <a:defRPr sz="1707"/>
            </a:lvl8pPr>
            <a:lvl9pPr marL="3901379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500A1F-8B0B-4827-9E66-F0A2ADE6580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1875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616080"/>
            <a:ext cx="11704320" cy="60361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63E"/>
                </a:solidFill>
              </a:defRPr>
            </a:lvl1pPr>
            <a:lvl2pPr>
              <a:defRPr>
                <a:solidFill>
                  <a:srgbClr val="00263E"/>
                </a:solidFill>
              </a:defRPr>
            </a:lvl2pPr>
            <a:lvl3pPr>
              <a:defRPr>
                <a:solidFill>
                  <a:srgbClr val="00263E"/>
                </a:solidFill>
              </a:defRPr>
            </a:lvl3pPr>
            <a:lvl4pPr>
              <a:defRPr>
                <a:solidFill>
                  <a:srgbClr val="00263E"/>
                </a:solidFill>
              </a:defRPr>
            </a:lvl4pPr>
            <a:lvl5pPr>
              <a:defRPr>
                <a:solidFill>
                  <a:srgbClr val="00263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05491"/>
          </a:xfrm>
          <a:prstGeom prst="rect">
            <a:avLst/>
          </a:prstGeom>
        </p:spPr>
        <p:txBody>
          <a:bodyPr vert="horz" lIns="130046" tIns="65023" rIns="130046" bIns="65023" rtlCol="0" anchor="b" anchorCtr="0">
            <a:normAutofit/>
          </a:bodyPr>
          <a:lstStyle>
            <a:lvl1pPr defTabSz="169331">
              <a:tabLst/>
              <a:defRPr>
                <a:solidFill>
                  <a:srgbClr val="6666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50240" y="2018276"/>
            <a:ext cx="11704320" cy="458328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600">
                <a:solidFill>
                  <a:srgbClr val="EA7600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84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1" y="2616085"/>
            <a:ext cx="5621696" cy="6096681"/>
          </a:xfrm>
        </p:spPr>
        <p:txBody>
          <a:bodyPr/>
          <a:lstStyle>
            <a:lvl1pPr>
              <a:defRPr>
                <a:solidFill>
                  <a:srgbClr val="00263E"/>
                </a:solidFill>
              </a:defRPr>
            </a:lvl1pPr>
            <a:lvl2pPr>
              <a:defRPr>
                <a:solidFill>
                  <a:srgbClr val="00263E"/>
                </a:solidFill>
              </a:defRPr>
            </a:lvl2pPr>
            <a:lvl3pPr>
              <a:defRPr>
                <a:solidFill>
                  <a:srgbClr val="00263E"/>
                </a:solidFill>
              </a:defRPr>
            </a:lvl3pPr>
            <a:lvl4pPr>
              <a:defRPr>
                <a:solidFill>
                  <a:srgbClr val="00263E"/>
                </a:solidFill>
              </a:defRPr>
            </a:lvl4pPr>
            <a:lvl5pPr>
              <a:defRPr>
                <a:solidFill>
                  <a:srgbClr val="00263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732865" y="2616085"/>
            <a:ext cx="5621696" cy="6096681"/>
          </a:xfrm>
        </p:spPr>
        <p:txBody>
          <a:bodyPr/>
          <a:lstStyle>
            <a:lvl1pPr>
              <a:defRPr>
                <a:solidFill>
                  <a:srgbClr val="00263E"/>
                </a:solidFill>
              </a:defRPr>
            </a:lvl1pPr>
            <a:lvl2pPr>
              <a:defRPr>
                <a:solidFill>
                  <a:srgbClr val="00263E"/>
                </a:solidFill>
              </a:defRPr>
            </a:lvl2pPr>
            <a:lvl3pPr>
              <a:defRPr>
                <a:solidFill>
                  <a:srgbClr val="00263E"/>
                </a:solidFill>
              </a:defRPr>
            </a:lvl3pPr>
            <a:lvl4pPr>
              <a:defRPr>
                <a:solidFill>
                  <a:srgbClr val="00263E"/>
                </a:solidFill>
              </a:defRPr>
            </a:lvl4pPr>
            <a:lvl5pPr>
              <a:defRPr>
                <a:solidFill>
                  <a:srgbClr val="00263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50240" y="2018276"/>
            <a:ext cx="11704320" cy="458328"/>
          </a:xfrm>
        </p:spPr>
        <p:txBody>
          <a:bodyPr>
            <a:noAutofit/>
          </a:bodyPr>
          <a:lstStyle>
            <a:lvl1pPr>
              <a:buNone/>
              <a:defRPr sz="2600">
                <a:solidFill>
                  <a:srgbClr val="EA7600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6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 algn="l">
              <a:defRPr sz="4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lvl1pPr>
            <a:lvl2pPr marL="0" indent="2286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lvl2pPr>
            <a:lvl3pPr marL="0" indent="4572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lvl3pPr>
            <a:lvl4pPr marL="0" indent="6858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lvl4pPr>
            <a:lvl5pPr marL="0" indent="9144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1" y="2616080"/>
            <a:ext cx="5621696" cy="609668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50240" y="2018276"/>
            <a:ext cx="11704320" cy="458328"/>
          </a:xfrm>
        </p:spPr>
        <p:txBody>
          <a:bodyPr>
            <a:noAutofit/>
          </a:bodyPr>
          <a:lstStyle>
            <a:lvl1pPr>
              <a:buNone/>
              <a:defRPr sz="2600">
                <a:solidFill>
                  <a:srgbClr val="EA7600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rot="16200000" flipV="1">
            <a:off x="3832396" y="5694378"/>
            <a:ext cx="6036194" cy="582"/>
          </a:xfrm>
          <a:prstGeom prst="line">
            <a:avLst/>
          </a:prstGeom>
          <a:ln w="12700">
            <a:solidFill>
              <a:srgbClr val="00263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865904" y="3236670"/>
            <a:ext cx="6138897" cy="49603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92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- forma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97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7976" y="2500506"/>
            <a:ext cx="8478851" cy="6050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600" b="0" i="0" baseline="0">
                <a:solidFill>
                  <a:srgbClr val="EA7600"/>
                </a:solidFill>
                <a:latin typeface="Arial"/>
              </a:defRPr>
            </a:lvl1pPr>
            <a:lvl2pPr marL="455161" indent="0">
              <a:buFontTx/>
              <a:buNone/>
              <a:defRPr sz="2800" b="0" i="0">
                <a:solidFill>
                  <a:srgbClr val="EA7600"/>
                </a:solidFill>
                <a:latin typeface="Arial"/>
              </a:defRPr>
            </a:lvl2pPr>
            <a:lvl3pPr marL="845299" indent="0">
              <a:buFontTx/>
              <a:buNone/>
              <a:defRPr sz="2800" b="0" i="0">
                <a:solidFill>
                  <a:srgbClr val="EA7600"/>
                </a:solidFill>
                <a:latin typeface="Arial"/>
              </a:defRPr>
            </a:lvl3pPr>
            <a:lvl4pPr marL="1105391" indent="0">
              <a:buFontTx/>
              <a:buNone/>
              <a:defRPr sz="2800" b="0" i="0">
                <a:solidFill>
                  <a:srgbClr val="EA7600"/>
                </a:solidFill>
                <a:latin typeface="Arial"/>
              </a:defRPr>
            </a:lvl4pPr>
            <a:lvl5pPr marL="1430506" indent="0">
              <a:buFontTx/>
              <a:buNone/>
              <a:defRPr sz="2800" b="0" i="0">
                <a:solidFill>
                  <a:srgbClr val="EA7600"/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807805" y="3105591"/>
            <a:ext cx="8478851" cy="5071828"/>
          </a:xfrm>
          <a:prstGeom prst="rect">
            <a:avLst/>
          </a:prstGeom>
        </p:spPr>
        <p:txBody>
          <a:bodyPr vert="horz" lIns="0" tIns="65023" rIns="130046" bIns="65023" rtlCol="0">
            <a:normAutofit/>
          </a:bodyPr>
          <a:lstStyle>
            <a:lvl1pPr>
              <a:defRPr sz="2800">
                <a:solidFill>
                  <a:srgbClr val="00263E"/>
                </a:solidFill>
              </a:defRPr>
            </a:lvl1pPr>
            <a:lvl2pPr>
              <a:defRPr sz="2600">
                <a:solidFill>
                  <a:srgbClr val="00263E"/>
                </a:solidFill>
              </a:defRPr>
            </a:lvl2pPr>
            <a:lvl3pPr>
              <a:defRPr sz="2300">
                <a:solidFill>
                  <a:srgbClr val="00263E"/>
                </a:solidFill>
              </a:defRPr>
            </a:lvl3pPr>
            <a:lvl4pPr>
              <a:defRPr sz="2300">
                <a:solidFill>
                  <a:srgbClr val="00263E"/>
                </a:solidFill>
              </a:defRPr>
            </a:lvl4pPr>
            <a:lvl5pPr>
              <a:defRPr sz="2300">
                <a:solidFill>
                  <a:srgbClr val="00263E"/>
                </a:solidFill>
              </a:defRPr>
            </a:lvl5pPr>
          </a:lstStyle>
          <a:p>
            <a:pPr marL="260092" lvl="0" indent="-260092" algn="l" defTabSz="650230" rtl="0" eaLnBrk="1" latinLnBrk="0" hangingPunct="1">
              <a:spcBef>
                <a:spcPts val="1707"/>
              </a:spcBef>
              <a:buFont typeface="Arial"/>
              <a:buChar char="•"/>
            </a:pPr>
            <a:r>
              <a:rPr lang="en-US" dirty="0" smtClean="0"/>
              <a:t>Click to edit Master text styles</a:t>
            </a:r>
          </a:p>
          <a:p>
            <a:pPr marL="650230" lvl="1" indent="-195069" algn="l" defTabSz="650230" rtl="0" eaLnBrk="1" latinLnBrk="0" hangingPunct="1">
              <a:spcBef>
                <a:spcPts val="853"/>
              </a:spcBef>
              <a:buSzPct val="80000"/>
              <a:buFont typeface="Arial"/>
              <a:buChar char="•"/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2" name="Group 10"/>
          <p:cNvGrpSpPr/>
          <p:nvPr userDrawn="1"/>
        </p:nvGrpSpPr>
        <p:grpSpPr>
          <a:xfrm>
            <a:off x="2299262" y="1630952"/>
            <a:ext cx="9984110" cy="2969609"/>
            <a:chOff x="1616668" y="1146763"/>
            <a:chExt cx="7020077" cy="2088006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1616668" y="1761795"/>
              <a:ext cx="7020077" cy="0"/>
            </a:xfrm>
            <a:prstGeom prst="line">
              <a:avLst/>
            </a:prstGeom>
            <a:ln w="12700">
              <a:solidFill>
                <a:srgbClr val="00263E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rot="16200000" flipV="1">
              <a:off x="1323961" y="2190765"/>
              <a:ext cx="2088006" cy="2"/>
            </a:xfrm>
            <a:prstGeom prst="line">
              <a:avLst/>
            </a:prstGeom>
            <a:ln w="12700">
              <a:solidFill>
                <a:srgbClr val="00263E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 rot="10800000">
              <a:off x="2256257" y="1648003"/>
              <a:ext cx="227992" cy="227583"/>
            </a:xfrm>
            <a:prstGeom prst="line">
              <a:avLst/>
            </a:prstGeom>
            <a:ln w="12700">
              <a:solidFill>
                <a:srgbClr val="00263E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12152" y="1706185"/>
            <a:ext cx="8474675" cy="7908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4600" b="0" i="0" baseline="0">
                <a:solidFill>
                  <a:srgbClr val="666666"/>
                </a:solidFill>
                <a:latin typeface="Arial"/>
              </a:defRPr>
            </a:lvl1pPr>
            <a:lvl2pPr marL="455161" indent="0">
              <a:buFontTx/>
              <a:buNone/>
              <a:defRPr sz="2800" b="0" i="0">
                <a:solidFill>
                  <a:srgbClr val="EA7600"/>
                </a:solidFill>
                <a:latin typeface="Arial"/>
              </a:defRPr>
            </a:lvl2pPr>
            <a:lvl3pPr marL="845299" indent="0">
              <a:buFontTx/>
              <a:buNone/>
              <a:defRPr sz="2800" b="0" i="0">
                <a:solidFill>
                  <a:srgbClr val="EA7600"/>
                </a:solidFill>
                <a:latin typeface="Arial"/>
              </a:defRPr>
            </a:lvl3pPr>
            <a:lvl4pPr marL="1105391" indent="0">
              <a:buFontTx/>
              <a:buNone/>
              <a:defRPr sz="2800" b="0" i="0">
                <a:solidFill>
                  <a:srgbClr val="EA7600"/>
                </a:solidFill>
                <a:latin typeface="Arial"/>
              </a:defRPr>
            </a:lvl4pPr>
            <a:lvl5pPr marL="1430506" indent="0">
              <a:buFontTx/>
              <a:buNone/>
              <a:defRPr sz="2800" b="0" i="0">
                <a:solidFill>
                  <a:srgbClr val="EA7600"/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6627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-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385" y="5404191"/>
            <a:ext cx="13004800" cy="4349409"/>
          </a:xfrm>
          <a:prstGeom prst="rect">
            <a:avLst/>
          </a:prstGeom>
          <a:gradFill>
            <a:gsLst>
              <a:gs pos="70000">
                <a:srgbClr val="00263E">
                  <a:alpha val="90000"/>
                </a:srgbClr>
              </a:gs>
              <a:gs pos="35000">
                <a:srgbClr val="00263E">
                  <a:alpha val="85000"/>
                </a:srgbClr>
              </a:gs>
            </a:gsLst>
            <a:lin ang="0" scaled="1"/>
          </a:gradFill>
          <a:ln>
            <a:noFill/>
          </a:ln>
          <a:effectLst>
            <a:outerShdw blurRad="40000" dist="23000" dir="5400000" rotWithShape="0">
              <a:schemeClr val="tx1">
                <a:alpha val="1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defTabSz="650230" hangingPunct="1"/>
            <a:endParaRPr lang="en-US" sz="2600" kern="12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6747" y="5924408"/>
            <a:ext cx="7497017" cy="1644349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6656"/>
              </a:lnSpc>
              <a:spcBef>
                <a:spcPts val="0"/>
              </a:spcBef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864035" y="5934730"/>
            <a:ext cx="3883378" cy="2178756"/>
          </a:xfrm>
          <a:prstGeom prst="rect">
            <a:avLst/>
          </a:prstGeom>
        </p:spPr>
        <p:txBody>
          <a:bodyPr tIns="195069"/>
          <a:lstStyle>
            <a:lvl1pPr marL="0" indent="0">
              <a:spcBef>
                <a:spcPts val="410"/>
              </a:spcBef>
              <a:buNone/>
              <a:defRPr sz="2300" b="1" baseline="0">
                <a:solidFill>
                  <a:srgbClr val="EA7600"/>
                </a:solidFill>
                <a:latin typeface="Arial"/>
                <a:cs typeface="Arial"/>
              </a:defRPr>
            </a:lvl1pPr>
            <a:lvl2pPr marL="0" indent="0">
              <a:spcBef>
                <a:spcPts val="410"/>
              </a:spcBef>
              <a:buNone/>
              <a:defRPr sz="1700" baseline="0">
                <a:solidFill>
                  <a:srgbClr val="A6BBC9"/>
                </a:solidFill>
                <a:latin typeface="Arial"/>
                <a:cs typeface="Arial"/>
              </a:defRPr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 dirty="0" smtClean="0"/>
              <a:t>Name | Title</a:t>
            </a:r>
          </a:p>
          <a:p>
            <a:pPr lvl="1"/>
            <a:r>
              <a:rPr lang="en-US" dirty="0" smtClean="0"/>
              <a:t>Arthur J. Gallagher &amp; Co.</a:t>
            </a:r>
          </a:p>
          <a:p>
            <a:pPr lvl="1"/>
            <a:r>
              <a:rPr lang="en-US" dirty="0" smtClean="0"/>
              <a:t>000.000.0000 Main</a:t>
            </a:r>
          </a:p>
          <a:p>
            <a:pPr lvl="1"/>
            <a:r>
              <a:rPr lang="en-US" dirty="0" smtClean="0"/>
              <a:t>000.000.0000 Fax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690509" y="6172119"/>
            <a:ext cx="0" cy="1135340"/>
          </a:xfrm>
          <a:prstGeom prst="line">
            <a:avLst/>
          </a:prstGeom>
          <a:ln w="12700" cmpd="sng">
            <a:solidFill>
              <a:srgbClr val="EA7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Orange-Marker-Line.pn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5404217"/>
            <a:ext cx="13004800" cy="65024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http://bsdportal/marketingsales/marketing/Font%20Library/01%20Divisional%20logos%20with%20tagline/AJGCo%20Business%20Without%20Barriers.2cH_Blk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6133" y="1016385"/>
            <a:ext cx="3953570" cy="656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165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 defTabSz="584200">
              <a:lnSpc>
                <a:spcPct val="100000"/>
              </a:lnSpc>
              <a:spcBef>
                <a:spcPts val="3200"/>
              </a:spcBef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lvl1pPr>
            <a:lvl2pPr marL="685800" indent="-342900" defTabSz="584200">
              <a:lnSpc>
                <a:spcPct val="100000"/>
              </a:lnSpc>
              <a:spcBef>
                <a:spcPts val="3200"/>
              </a:spcBef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lvl2pPr>
            <a:lvl3pPr marL="1028700" indent="-342900" defTabSz="584200">
              <a:lnSpc>
                <a:spcPct val="100000"/>
              </a:lnSpc>
              <a:spcBef>
                <a:spcPts val="3200"/>
              </a:spcBef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lvl3pPr>
            <a:lvl4pPr marL="1371600" indent="-342900" defTabSz="584200">
              <a:lnSpc>
                <a:spcPct val="100000"/>
              </a:lnSpc>
              <a:spcBef>
                <a:spcPts val="3200"/>
              </a:spcBef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lvl4pPr>
            <a:lvl5pPr marL="1714500" indent="-342900" defTabSz="584200">
              <a:lnSpc>
                <a:spcPct val="100000"/>
              </a:lnSpc>
              <a:spcBef>
                <a:spcPts val="3200"/>
              </a:spcBef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allagher-PPT_r1g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616080"/>
            <a:ext cx="11704320" cy="60361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63E"/>
                </a:solidFill>
              </a:defRPr>
            </a:lvl1pPr>
            <a:lvl2pPr>
              <a:defRPr>
                <a:solidFill>
                  <a:srgbClr val="00263E"/>
                </a:solidFill>
              </a:defRPr>
            </a:lvl2pPr>
            <a:lvl3pPr>
              <a:defRPr>
                <a:solidFill>
                  <a:srgbClr val="00263E"/>
                </a:solidFill>
              </a:defRPr>
            </a:lvl3pPr>
            <a:lvl4pPr>
              <a:defRPr>
                <a:solidFill>
                  <a:srgbClr val="00263E"/>
                </a:solidFill>
              </a:defRPr>
            </a:lvl4pPr>
            <a:lvl5pPr>
              <a:defRPr>
                <a:solidFill>
                  <a:srgbClr val="00263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05491"/>
          </a:xfrm>
          <a:prstGeom prst="rect">
            <a:avLst/>
          </a:prstGeom>
        </p:spPr>
        <p:txBody>
          <a:bodyPr vert="horz" lIns="130046" tIns="65023" rIns="130046" bIns="65023" rtlCol="0" anchor="b" anchorCtr="0">
            <a:normAutofit/>
          </a:bodyPr>
          <a:lstStyle>
            <a:lvl1pPr defTabSz="169331">
              <a:tabLst/>
              <a:defRPr>
                <a:solidFill>
                  <a:srgbClr val="6666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50240" y="2018276"/>
            <a:ext cx="11704320" cy="458328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600">
                <a:solidFill>
                  <a:srgbClr val="EA7600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4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259677" y="9251950"/>
            <a:ext cx="236373" cy="2184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900">
                <a:latin typeface="Gotham-Book"/>
                <a:ea typeface="Gotham-Book"/>
                <a:cs typeface="Gotham-Book"/>
                <a:sym typeface="Gotham-Book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5" r:id="rId5"/>
    <p:sldLayoutId id="2147483657" r:id="rId6"/>
    <p:sldLayoutId id="2147483658" r:id="rId7"/>
    <p:sldLayoutId id="2147483660" r:id="rId8"/>
    <p:sldLayoutId id="2147483684" r:id="rId9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titleStyle>
    <p:bodyStyle>
      <a:lvl1pPr marL="321027" marR="0" indent="-321027" algn="l" defTabSz="587022" rtl="0" latinLnBrk="0">
        <a:lnSpc>
          <a:spcPct val="150000"/>
        </a:lnSpc>
        <a:spcBef>
          <a:spcPts val="27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838787"/>
          </a:solidFill>
          <a:uFillTx/>
          <a:latin typeface="+mn-lt"/>
          <a:ea typeface="+mn-ea"/>
          <a:cs typeface="+mn-cs"/>
          <a:sym typeface="Helvetica"/>
        </a:defRPr>
      </a:lvl1pPr>
      <a:lvl2pPr marL="765527" marR="0" indent="-321027" algn="l" defTabSz="587022" rtl="0" latinLnBrk="0">
        <a:lnSpc>
          <a:spcPct val="150000"/>
        </a:lnSpc>
        <a:spcBef>
          <a:spcPts val="27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838787"/>
          </a:solidFill>
          <a:uFillTx/>
          <a:latin typeface="+mn-lt"/>
          <a:ea typeface="+mn-ea"/>
          <a:cs typeface="+mn-cs"/>
          <a:sym typeface="Helvetica"/>
        </a:defRPr>
      </a:lvl2pPr>
      <a:lvl3pPr marL="1210027" marR="0" indent="-321027" algn="l" defTabSz="587022" rtl="0" latinLnBrk="0">
        <a:lnSpc>
          <a:spcPct val="150000"/>
        </a:lnSpc>
        <a:spcBef>
          <a:spcPts val="27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838787"/>
          </a:solidFill>
          <a:uFillTx/>
          <a:latin typeface="+mn-lt"/>
          <a:ea typeface="+mn-ea"/>
          <a:cs typeface="+mn-cs"/>
          <a:sym typeface="Helvetica"/>
        </a:defRPr>
      </a:lvl3pPr>
      <a:lvl4pPr marL="1654527" marR="0" indent="-321027" algn="l" defTabSz="587022" rtl="0" latinLnBrk="0">
        <a:lnSpc>
          <a:spcPct val="150000"/>
        </a:lnSpc>
        <a:spcBef>
          <a:spcPts val="27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838787"/>
          </a:solidFill>
          <a:uFillTx/>
          <a:latin typeface="+mn-lt"/>
          <a:ea typeface="+mn-ea"/>
          <a:cs typeface="+mn-cs"/>
          <a:sym typeface="Helvetica"/>
        </a:defRPr>
      </a:lvl4pPr>
      <a:lvl5pPr marL="2099027" marR="0" indent="-321027" algn="l" defTabSz="587022" rtl="0" latinLnBrk="0">
        <a:lnSpc>
          <a:spcPct val="150000"/>
        </a:lnSpc>
        <a:spcBef>
          <a:spcPts val="27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838787"/>
          </a:solidFill>
          <a:uFillTx/>
          <a:latin typeface="+mn-lt"/>
          <a:ea typeface="+mn-ea"/>
          <a:cs typeface="+mn-cs"/>
          <a:sym typeface="Helvetica"/>
        </a:defRPr>
      </a:lvl5pPr>
      <a:lvl6pPr marL="2543527" marR="0" indent="-321027" algn="l" defTabSz="587022" rtl="0" latinLnBrk="0">
        <a:lnSpc>
          <a:spcPct val="150000"/>
        </a:lnSpc>
        <a:spcBef>
          <a:spcPts val="27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838787"/>
          </a:solidFill>
          <a:uFillTx/>
          <a:latin typeface="+mn-lt"/>
          <a:ea typeface="+mn-ea"/>
          <a:cs typeface="+mn-cs"/>
          <a:sym typeface="Helvetica"/>
        </a:defRPr>
      </a:lvl6pPr>
      <a:lvl7pPr marL="2988027" marR="0" indent="-321027" algn="l" defTabSz="587022" rtl="0" latinLnBrk="0">
        <a:lnSpc>
          <a:spcPct val="150000"/>
        </a:lnSpc>
        <a:spcBef>
          <a:spcPts val="27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838787"/>
          </a:solidFill>
          <a:uFillTx/>
          <a:latin typeface="+mn-lt"/>
          <a:ea typeface="+mn-ea"/>
          <a:cs typeface="+mn-cs"/>
          <a:sym typeface="Helvetica"/>
        </a:defRPr>
      </a:lvl7pPr>
      <a:lvl8pPr marL="3432527" marR="0" indent="-321027" algn="l" defTabSz="587022" rtl="0" latinLnBrk="0">
        <a:lnSpc>
          <a:spcPct val="150000"/>
        </a:lnSpc>
        <a:spcBef>
          <a:spcPts val="27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838787"/>
          </a:solidFill>
          <a:uFillTx/>
          <a:latin typeface="+mn-lt"/>
          <a:ea typeface="+mn-ea"/>
          <a:cs typeface="+mn-cs"/>
          <a:sym typeface="Helvetica"/>
        </a:defRPr>
      </a:lvl8pPr>
      <a:lvl9pPr marL="3877027" marR="0" indent="-321027" algn="l" defTabSz="587022" rtl="0" latinLnBrk="0">
        <a:lnSpc>
          <a:spcPct val="150000"/>
        </a:lnSpc>
        <a:spcBef>
          <a:spcPts val="27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838787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-Book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-Book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-Book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-Book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-Book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-Book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-Book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-Book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otham-Book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lobe2b.png"/>
          <p:cNvPicPr>
            <a:picLocks noChangeAspect="1"/>
          </p:cNvPicPr>
          <p:nvPr/>
        </p:nvPicPr>
        <p:blipFill>
          <a:blip r:embed="rId9" cstate="screen">
            <a:lum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8554818" y="1"/>
            <a:ext cx="4449984" cy="39324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05491"/>
          </a:xfrm>
          <a:prstGeom prst="rect">
            <a:avLst/>
          </a:prstGeom>
        </p:spPr>
        <p:txBody>
          <a:bodyPr vert="horz" lIns="130046" tIns="65023" rIns="130046" bIns="65023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616080"/>
            <a:ext cx="11704320" cy="6036194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6547299" y="9040144"/>
            <a:ext cx="5346678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marL="0" indent="0" algn="r" defTabSz="457200" rtl="0" eaLnBrk="1" latinLnBrk="0" hangingPunct="1">
              <a:spcBef>
                <a:spcPct val="20000"/>
              </a:spcBef>
              <a:buFont typeface="Arial"/>
              <a:buNone/>
              <a:defRPr lang="en-US" sz="7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875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23838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50230">
              <a:defRPr/>
            </a:pPr>
            <a:r>
              <a:rPr dirty="0">
                <a:solidFill>
                  <a:srgbClr val="00263E">
                    <a:tint val="75000"/>
                  </a:srgbClr>
                </a:solidFill>
              </a:rPr>
              <a:t> © 2016 ARTHUR J. GALLAGHER &amp; CO.  |  BUSINESS WITHOUT BARRIERS™</a:t>
            </a:r>
          </a:p>
        </p:txBody>
      </p:sp>
      <p:pic>
        <p:nvPicPr>
          <p:cNvPr id="10" name="Picture 9" descr="Orange-Marker-Line.png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9688576"/>
            <a:ext cx="13004800" cy="6502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844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70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650230" rtl="0" eaLnBrk="1" latinLnBrk="0" hangingPunct="1">
        <a:spcBef>
          <a:spcPct val="0"/>
        </a:spcBef>
        <a:buNone/>
        <a:defRPr sz="63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650230" rtl="0" eaLnBrk="1" latinLnBrk="0" hangingPunct="1">
        <a:spcBef>
          <a:spcPct val="20000"/>
        </a:spcBef>
        <a:buFont typeface="Arial"/>
        <a:buChar char="•"/>
        <a:defRPr sz="3700" kern="1200">
          <a:solidFill>
            <a:srgbClr val="00263E"/>
          </a:solidFill>
          <a:latin typeface="Times New Roman"/>
          <a:ea typeface="+mn-ea"/>
          <a:cs typeface="Times New Roman"/>
        </a:defRPr>
      </a:lvl1pPr>
      <a:lvl2pPr marL="1056623" indent="-406394" algn="l" defTabSz="650230" rtl="0" eaLnBrk="1" latinLnBrk="0" hangingPunct="1">
        <a:spcBef>
          <a:spcPct val="20000"/>
        </a:spcBef>
        <a:buFont typeface="Arial"/>
        <a:buChar char="–"/>
        <a:defRPr sz="3400" kern="1200">
          <a:solidFill>
            <a:srgbClr val="00263E"/>
          </a:solidFill>
          <a:latin typeface="Times New Roman"/>
          <a:ea typeface="+mn-ea"/>
          <a:cs typeface="Times New Roman"/>
        </a:defRPr>
      </a:lvl2pPr>
      <a:lvl3pPr marL="1467533" indent="-327373" algn="l" defTabSz="650230" rtl="0" eaLnBrk="1" latinLnBrk="0" hangingPunct="1">
        <a:spcBef>
          <a:spcPct val="20000"/>
        </a:spcBef>
        <a:buFont typeface="Arial"/>
        <a:buChar char="•"/>
        <a:defRPr sz="3100" kern="1200">
          <a:solidFill>
            <a:srgbClr val="00263E"/>
          </a:solidFill>
          <a:latin typeface="Times New Roman"/>
          <a:ea typeface="+mn-ea"/>
          <a:cs typeface="Times New Roman"/>
        </a:defRPr>
      </a:lvl3pPr>
      <a:lvl4pPr marL="1785875" indent="-318342" algn="l" defTabSz="65023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263E"/>
          </a:solidFill>
          <a:latin typeface="Times New Roman"/>
          <a:ea typeface="+mn-ea"/>
          <a:cs typeface="Times New Roman"/>
        </a:defRPr>
      </a:lvl4pPr>
      <a:lvl5pPr marL="2113247" indent="-327373" algn="l" defTabSz="650230" rtl="0" eaLnBrk="1" latinLnBrk="0" hangingPunct="1">
        <a:spcBef>
          <a:spcPct val="20000"/>
        </a:spcBef>
        <a:buFont typeface="Arial"/>
        <a:buChar char="»"/>
        <a:defRPr sz="2800" kern="1200">
          <a:solidFill>
            <a:srgbClr val="00263E"/>
          </a:solidFill>
          <a:latin typeface="Times New Roman"/>
          <a:ea typeface="+mn-ea"/>
          <a:cs typeface="Times New Roman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93"/>
          <a:stretch/>
        </p:blipFill>
        <p:spPr>
          <a:xfrm>
            <a:off x="2600960" y="7482987"/>
            <a:ext cx="10403840" cy="227802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5360" y="260096"/>
            <a:ext cx="8453120" cy="1170432"/>
          </a:xfrm>
          <a:prstGeom prst="rect">
            <a:avLst/>
          </a:prstGeom>
        </p:spPr>
        <p:txBody>
          <a:bodyPr vert="horz" lIns="130039" tIns="65020" rIns="130039" bIns="650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360" y="2080768"/>
            <a:ext cx="10403840" cy="5982208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" y="9472901"/>
            <a:ext cx="1768110" cy="269815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650197" hangingPunct="1"/>
            <a:r>
              <a:rPr lang="en-US" sz="900" kern="1200" dirty="0" smtClean="0">
                <a:solidFill>
                  <a:srgbClr val="FFFFFF">
                    <a:lumMod val="75000"/>
                  </a:srgbClr>
                </a:solidFill>
                <a:ea typeface="+mn-ea"/>
                <a:cs typeface="+mn-cs"/>
              </a:rPr>
              <a:t>17GGB______</a:t>
            </a:r>
            <a:endParaRPr lang="en-US" sz="900" kern="1200" dirty="0">
              <a:solidFill>
                <a:srgbClr val="FFFFFF">
                  <a:lumMod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17" name="Text Placeholder 6"/>
          <p:cNvSpPr txBox="1">
            <a:spLocks/>
          </p:cNvSpPr>
          <p:nvPr userDrawn="1"/>
        </p:nvSpPr>
        <p:spPr>
          <a:xfrm>
            <a:off x="7266922" y="9241016"/>
            <a:ext cx="5346678" cy="519289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marL="0" indent="0" algn="r" defTabSz="457200" rtl="0" eaLnBrk="1" latinLnBrk="0" hangingPunct="1">
              <a:spcBef>
                <a:spcPct val="20000"/>
              </a:spcBef>
              <a:buFont typeface="Arial"/>
              <a:buNone/>
              <a:defRPr lang="en-US" sz="7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875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23838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50197">
              <a:defRPr/>
            </a:pPr>
            <a:r>
              <a:rPr sz="1000" dirty="0">
                <a:solidFill>
                  <a:srgbClr val="00263E"/>
                </a:solidFill>
              </a:rPr>
              <a:t> © 2017 ARTHUR J. GALLAGHER &amp; CO.  |  AJG.COM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2198778" y="8908930"/>
            <a:ext cx="460585" cy="519289"/>
          </a:xfrm>
          <a:prstGeom prst="rect">
            <a:avLst/>
          </a:prstGeom>
        </p:spPr>
        <p:txBody>
          <a:bodyPr vert="horz" lIns="130039" tIns="65020" rIns="130039" bIns="65020" rtlCol="0" anchor="ctr"/>
          <a:lstStyle/>
          <a:p>
            <a:pPr defTabSz="650197" hangingPunct="1"/>
            <a:fld id="{8BA08932-23D9-42E7-9371-6007F82543F4}" type="slidenum">
              <a:rPr lang="en-US" sz="1100" kern="1200" smtClean="0">
                <a:solidFill>
                  <a:srgbClr val="00263E"/>
                </a:solidFill>
                <a:ea typeface="+mn-ea"/>
                <a:cs typeface="+mn-cs"/>
              </a:rPr>
              <a:pPr defTabSz="650197" hangingPunct="1"/>
              <a:t>‹#›</a:t>
            </a:fld>
            <a:endParaRPr lang="en-US" sz="1100" kern="1200" dirty="0" smtClean="0">
              <a:solidFill>
                <a:srgbClr val="00263E"/>
              </a:solidFill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10" y="22668"/>
            <a:ext cx="3321152" cy="158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7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650197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650197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3700" kern="1200">
          <a:solidFill>
            <a:schemeClr val="tx2"/>
          </a:solidFill>
          <a:latin typeface="+mn-lt"/>
          <a:ea typeface="+mn-ea"/>
          <a:cs typeface="Times New Roman"/>
        </a:defRPr>
      </a:lvl1pPr>
      <a:lvl2pPr marL="1056569" indent="-406374" algn="l" defTabSz="650197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3400" kern="1200">
          <a:solidFill>
            <a:schemeClr val="tx2"/>
          </a:solidFill>
          <a:latin typeface="+mn-lt"/>
          <a:ea typeface="+mn-ea"/>
          <a:cs typeface="Times New Roman"/>
        </a:defRPr>
      </a:lvl2pPr>
      <a:lvl3pPr marL="1467457" indent="-327356" algn="l" defTabSz="650197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3100" kern="1200">
          <a:solidFill>
            <a:schemeClr val="tx2"/>
          </a:solidFill>
          <a:latin typeface="+mn-lt"/>
          <a:ea typeface="+mn-ea"/>
          <a:cs typeface="Times New Roman"/>
        </a:defRPr>
      </a:lvl3pPr>
      <a:lvl4pPr marL="1785784" indent="-318325" algn="l" defTabSz="650197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Times New Roman"/>
        </a:defRPr>
      </a:lvl4pPr>
      <a:lvl5pPr marL="2113139" indent="-327356" algn="l" defTabSz="650197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600" kern="1200">
          <a:solidFill>
            <a:schemeClr val="tx2"/>
          </a:solidFill>
          <a:latin typeface="+mn-lt"/>
          <a:ea typeface="+mn-ea"/>
          <a:cs typeface="Times New Roman"/>
        </a:defRPr>
      </a:lvl5pPr>
      <a:lvl6pPr marL="3576081" indent="-325098" algn="l" defTabSz="65019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8" indent="-325098" algn="l" defTabSz="65019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75" indent="-325098" algn="l" defTabSz="65019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71" indent="-325098" algn="l" defTabSz="65019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7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3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90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6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83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80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76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73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93"/>
          <a:stretch/>
        </p:blipFill>
        <p:spPr>
          <a:xfrm>
            <a:off x="2600960" y="7482987"/>
            <a:ext cx="10403840" cy="227802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5360" y="260096"/>
            <a:ext cx="8453120" cy="1170432"/>
          </a:xfrm>
          <a:prstGeom prst="rect">
            <a:avLst/>
          </a:prstGeom>
        </p:spPr>
        <p:txBody>
          <a:bodyPr vert="horz" lIns="130039" tIns="65020" rIns="130039" bIns="650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360" y="2080768"/>
            <a:ext cx="10403840" cy="5982208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" y="9472901"/>
            <a:ext cx="1768110" cy="269815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650197" hangingPunct="1"/>
            <a:r>
              <a:rPr lang="en-US" sz="900" kern="1200" dirty="0" smtClean="0">
                <a:solidFill>
                  <a:srgbClr val="FFFFFF">
                    <a:lumMod val="75000"/>
                  </a:srgbClr>
                </a:solidFill>
              </a:rPr>
              <a:t>17GGB______</a:t>
            </a:r>
            <a:endParaRPr lang="en-US" sz="900" kern="1200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7" name="Text Placeholder 6"/>
          <p:cNvSpPr txBox="1">
            <a:spLocks/>
          </p:cNvSpPr>
          <p:nvPr userDrawn="1"/>
        </p:nvSpPr>
        <p:spPr>
          <a:xfrm>
            <a:off x="7266922" y="9241016"/>
            <a:ext cx="5346678" cy="519289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marL="0" indent="0" algn="r" defTabSz="457200" rtl="0" eaLnBrk="1" latinLnBrk="0" hangingPunct="1">
              <a:spcBef>
                <a:spcPct val="20000"/>
              </a:spcBef>
              <a:buFont typeface="Arial"/>
              <a:buNone/>
              <a:defRPr lang="en-US" sz="7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875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23838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50197">
              <a:defRPr/>
            </a:pPr>
            <a:r>
              <a:rPr sz="1000" dirty="0">
                <a:solidFill>
                  <a:srgbClr val="00263E"/>
                </a:solidFill>
              </a:rPr>
              <a:t> © 2017 ARTHUR J. GALLAGHER &amp; CO.  |  AJG.COM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2198778" y="8908930"/>
            <a:ext cx="460585" cy="519289"/>
          </a:xfrm>
          <a:prstGeom prst="rect">
            <a:avLst/>
          </a:prstGeom>
        </p:spPr>
        <p:txBody>
          <a:bodyPr vert="horz" lIns="130039" tIns="65020" rIns="130039" bIns="65020" rtlCol="0" anchor="ctr"/>
          <a:lstStyle/>
          <a:p>
            <a:pPr defTabSz="650197" hangingPunct="1"/>
            <a:fld id="{8BA08932-23D9-42E7-9371-6007F82543F4}" type="slidenum">
              <a:rPr lang="en-US" sz="1100" kern="1200" smtClean="0">
                <a:solidFill>
                  <a:srgbClr val="00263E"/>
                </a:solidFill>
              </a:rPr>
              <a:pPr defTabSz="650197" hangingPunct="1"/>
              <a:t>‹#›</a:t>
            </a:fld>
            <a:endParaRPr lang="en-US" sz="1100" kern="1200" dirty="0" smtClean="0">
              <a:solidFill>
                <a:srgbClr val="00263E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10" y="22668"/>
            <a:ext cx="3321152" cy="158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4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96" r:id="rId5"/>
    <p:sldLayoutId id="2147483700" r:id="rId6"/>
    <p:sldLayoutId id="214748370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650197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650197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3700" kern="1200">
          <a:solidFill>
            <a:schemeClr val="tx2"/>
          </a:solidFill>
          <a:latin typeface="+mn-lt"/>
          <a:ea typeface="+mn-ea"/>
          <a:cs typeface="Times New Roman"/>
        </a:defRPr>
      </a:lvl1pPr>
      <a:lvl2pPr marL="1056569" indent="-406374" algn="l" defTabSz="650197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3400" kern="1200">
          <a:solidFill>
            <a:schemeClr val="tx2"/>
          </a:solidFill>
          <a:latin typeface="+mn-lt"/>
          <a:ea typeface="+mn-ea"/>
          <a:cs typeface="Times New Roman"/>
        </a:defRPr>
      </a:lvl2pPr>
      <a:lvl3pPr marL="1467457" indent="-327356" algn="l" defTabSz="650197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3100" kern="1200">
          <a:solidFill>
            <a:schemeClr val="tx2"/>
          </a:solidFill>
          <a:latin typeface="+mn-lt"/>
          <a:ea typeface="+mn-ea"/>
          <a:cs typeface="Times New Roman"/>
        </a:defRPr>
      </a:lvl3pPr>
      <a:lvl4pPr marL="1785784" indent="-318325" algn="l" defTabSz="650197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Times New Roman"/>
        </a:defRPr>
      </a:lvl4pPr>
      <a:lvl5pPr marL="2113139" indent="-327356" algn="l" defTabSz="650197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600" kern="1200">
          <a:solidFill>
            <a:schemeClr val="tx2"/>
          </a:solidFill>
          <a:latin typeface="+mn-lt"/>
          <a:ea typeface="+mn-ea"/>
          <a:cs typeface="Times New Roman"/>
        </a:defRPr>
      </a:lvl5pPr>
      <a:lvl6pPr marL="3576081" indent="-325098" algn="l" defTabSz="65019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8" indent="-325098" algn="l" defTabSz="65019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75" indent="-325098" algn="l" defTabSz="65019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71" indent="-325098" algn="l" defTabSz="65019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7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3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90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6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83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80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76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73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lobe2b.png"/>
          <p:cNvPicPr>
            <a:picLocks noChangeAspect="1"/>
          </p:cNvPicPr>
          <p:nvPr/>
        </p:nvPicPr>
        <p:blipFill>
          <a:blip r:embed="rId8" cstate="screen">
            <a:lum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8554818" y="1"/>
            <a:ext cx="4449984" cy="39324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05491"/>
          </a:xfrm>
          <a:prstGeom prst="rect">
            <a:avLst/>
          </a:prstGeom>
        </p:spPr>
        <p:txBody>
          <a:bodyPr vert="horz" lIns="130046" tIns="65023" rIns="130046" bIns="65023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616080"/>
            <a:ext cx="11704320" cy="6036194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6547299" y="9040144"/>
            <a:ext cx="5346678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marL="0" indent="0" algn="r" defTabSz="457200" rtl="0" eaLnBrk="1" latinLnBrk="0" hangingPunct="1">
              <a:spcBef>
                <a:spcPct val="20000"/>
              </a:spcBef>
              <a:buFont typeface="Arial"/>
              <a:buNone/>
              <a:defRPr lang="en-US" sz="7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875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23838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50230">
              <a:defRPr/>
            </a:pPr>
            <a:r>
              <a:rPr dirty="0">
                <a:solidFill>
                  <a:srgbClr val="00263E">
                    <a:tint val="75000"/>
                  </a:srgbClr>
                </a:solidFill>
              </a:rPr>
              <a:t> © 2016 ARTHUR J. GALLAGHER &amp; CO.  |  BUSINESS WITHOUT BARRIERS™</a:t>
            </a:r>
          </a:p>
        </p:txBody>
      </p:sp>
      <p:pic>
        <p:nvPicPr>
          <p:cNvPr id="10" name="Picture 9" descr="Orange-Marker-Line.png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9688576"/>
            <a:ext cx="13004800" cy="6502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1900750" y="9040143"/>
            <a:ext cx="460585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/>
          <a:p>
            <a:pPr defTabSz="650230" hangingPunct="1"/>
            <a:fld id="{8BA08932-23D9-42E7-9371-6007F82543F4}" type="slidenum">
              <a:rPr lang="en-US" sz="1100" kern="1200" smtClean="0">
                <a:solidFill>
                  <a:srgbClr val="EA7600"/>
                </a:solidFill>
                <a:ea typeface="+mn-ea"/>
                <a:cs typeface="+mn-cs"/>
              </a:rPr>
              <a:pPr defTabSz="650230" hangingPunct="1"/>
              <a:t>‹#›</a:t>
            </a:fld>
            <a:endParaRPr lang="en-US" sz="1100" kern="1200" dirty="0" smtClean="0">
              <a:solidFill>
                <a:srgbClr val="EA76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84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650230" rtl="0" eaLnBrk="1" latinLnBrk="0" hangingPunct="1">
        <a:spcBef>
          <a:spcPct val="0"/>
        </a:spcBef>
        <a:buNone/>
        <a:defRPr sz="63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650230" rtl="0" eaLnBrk="1" latinLnBrk="0" hangingPunct="1">
        <a:spcBef>
          <a:spcPct val="20000"/>
        </a:spcBef>
        <a:buFont typeface="Arial"/>
        <a:buChar char="•"/>
        <a:defRPr sz="3700" kern="1200">
          <a:solidFill>
            <a:srgbClr val="00263E"/>
          </a:solidFill>
          <a:latin typeface="Times New Roman"/>
          <a:ea typeface="+mn-ea"/>
          <a:cs typeface="Times New Roman"/>
        </a:defRPr>
      </a:lvl1pPr>
      <a:lvl2pPr marL="1056623" indent="-406394" algn="l" defTabSz="650230" rtl="0" eaLnBrk="1" latinLnBrk="0" hangingPunct="1">
        <a:spcBef>
          <a:spcPct val="20000"/>
        </a:spcBef>
        <a:buFont typeface="Arial"/>
        <a:buChar char="–"/>
        <a:defRPr sz="3400" kern="1200">
          <a:solidFill>
            <a:srgbClr val="00263E"/>
          </a:solidFill>
          <a:latin typeface="Times New Roman"/>
          <a:ea typeface="+mn-ea"/>
          <a:cs typeface="Times New Roman"/>
        </a:defRPr>
      </a:lvl2pPr>
      <a:lvl3pPr marL="1467533" indent="-327373" algn="l" defTabSz="650230" rtl="0" eaLnBrk="1" latinLnBrk="0" hangingPunct="1">
        <a:spcBef>
          <a:spcPct val="20000"/>
        </a:spcBef>
        <a:buFont typeface="Arial"/>
        <a:buChar char="•"/>
        <a:defRPr sz="3100" kern="1200">
          <a:solidFill>
            <a:srgbClr val="00263E"/>
          </a:solidFill>
          <a:latin typeface="Times New Roman"/>
          <a:ea typeface="+mn-ea"/>
          <a:cs typeface="Times New Roman"/>
        </a:defRPr>
      </a:lvl3pPr>
      <a:lvl4pPr marL="1785875" indent="-318342" algn="l" defTabSz="65023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263E"/>
          </a:solidFill>
          <a:latin typeface="Times New Roman"/>
          <a:ea typeface="+mn-ea"/>
          <a:cs typeface="Times New Roman"/>
        </a:defRPr>
      </a:lvl4pPr>
      <a:lvl5pPr marL="2113247" indent="-327373" algn="l" defTabSz="650230" rtl="0" eaLnBrk="1" latinLnBrk="0" hangingPunct="1">
        <a:spcBef>
          <a:spcPct val="20000"/>
        </a:spcBef>
        <a:buFont typeface="Arial"/>
        <a:buChar char="»"/>
        <a:defRPr sz="2800" kern="1200">
          <a:solidFill>
            <a:srgbClr val="00263E"/>
          </a:solidFill>
          <a:latin typeface="Times New Roman"/>
          <a:ea typeface="+mn-ea"/>
          <a:cs typeface="Times New Roman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10" Type="http://schemas.openxmlformats.org/officeDocument/2006/relationships/image" Target="../media/image18.png"/><Relationship Id="rId4" Type="http://schemas.openxmlformats.org/officeDocument/2006/relationships/image" Target="../media/image14.wmf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-3952" y="3677249"/>
            <a:ext cx="13012705" cy="253456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8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  <p:pic>
        <p:nvPicPr>
          <p:cNvPr id="146" name="Gallagher_wTAG_StackedLarge-3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4191" y="3783872"/>
            <a:ext cx="3306154" cy="1577116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7871072" y="3970762"/>
            <a:ext cx="4344351" cy="194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spcBef>
                <a:spcPts val="2400"/>
              </a:spcBef>
              <a:defRPr sz="5900">
                <a:solidFill>
                  <a:srgbClr val="032A44"/>
                </a:solidFill>
                <a:latin typeface="Gotham Narrow Medium"/>
                <a:ea typeface="Gotham Narrow Medium"/>
                <a:cs typeface="Gotham Narrow Medium"/>
                <a:sym typeface="Gotham Narrow Medium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dirty="0" smtClean="0"/>
              <a:t>Summertime</a:t>
            </a:r>
          </a:p>
          <a:p>
            <a:pPr algn="ctr">
              <a:spcBef>
                <a:spcPts val="600"/>
              </a:spcBef>
            </a:pPr>
            <a:r>
              <a:rPr lang="en-US" dirty="0" smtClean="0"/>
              <a:t>Safety</a:t>
            </a: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2" y="5254530"/>
            <a:ext cx="675263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7242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235132" y="1839357"/>
            <a:ext cx="11595947" cy="7777457"/>
          </a:xfrm>
          <a:prstGeom prst="rect">
            <a:avLst/>
          </a:prstGeom>
          <a:noFill/>
          <a:ln>
            <a:noFill/>
          </a:ln>
          <a:effectLst/>
        </p:spPr>
        <p:txBody>
          <a:bodyPr lIns="128694" tIns="63218" rIns="128694" bIns="632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hangingPunct="1">
              <a:lnSpc>
                <a:spcPct val="85000"/>
              </a:lnSpc>
              <a:spcBef>
                <a:spcPct val="0"/>
              </a:spcBef>
              <a:buNone/>
              <a:defRPr/>
            </a:pPr>
            <a:r>
              <a:rPr lang="en-US" altLang="en-US" sz="4000" b="1" u="sng" dirty="0">
                <a:solidFill>
                  <a:srgbClr val="0033CC"/>
                </a:solidFill>
                <a:latin typeface="Arial" panose="020B0604020202020204" pitchFamily="34" charset="0"/>
              </a:rPr>
              <a:t>CAUSE</a:t>
            </a:r>
            <a:endParaRPr lang="en-US" altLang="en-US" sz="4000" b="1" dirty="0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marL="487672" indent="-487672" algn="l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Excessive loss of salt and water in the body</a:t>
            </a:r>
          </a:p>
          <a:p>
            <a:pPr algn="l" hangingPunct="1">
              <a:lnSpc>
                <a:spcPct val="85000"/>
              </a:lnSpc>
              <a:spcBef>
                <a:spcPct val="0"/>
              </a:spcBef>
              <a:buNone/>
              <a:defRPr/>
            </a:pPr>
            <a:endParaRPr lang="en-US" altLang="en-US" sz="1600" b="1" dirty="0">
              <a:latin typeface="Arial" panose="020B0604020202020204" pitchFamily="34" charset="0"/>
            </a:endParaRPr>
          </a:p>
          <a:p>
            <a:pPr algn="l" hangingPunct="1">
              <a:lnSpc>
                <a:spcPct val="85000"/>
              </a:lnSpc>
              <a:spcBef>
                <a:spcPct val="0"/>
              </a:spcBef>
              <a:buNone/>
              <a:defRPr/>
            </a:pPr>
            <a:r>
              <a:rPr lang="en-US" altLang="en-US" sz="4000" b="1" u="sng" dirty="0">
                <a:solidFill>
                  <a:srgbClr val="0033CC"/>
                </a:solidFill>
                <a:latin typeface="Arial" panose="020B0604020202020204" pitchFamily="34" charset="0"/>
              </a:rPr>
              <a:t>SYMPTOMS</a:t>
            </a:r>
            <a:endParaRPr lang="en-US" altLang="en-US" sz="4000" b="1" dirty="0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marL="487672" indent="-487672" algn="l" hangingPunct="1">
              <a:spcBef>
                <a:spcPts val="853"/>
              </a:spcBef>
              <a:defRPr/>
            </a:pPr>
            <a:r>
              <a:rPr lang="en-US" altLang="en-US" sz="4000" b="1" dirty="0" smtClean="0">
                <a:latin typeface="Arial" panose="020B0604020202020204" pitchFamily="34" charset="0"/>
              </a:rPr>
              <a:t>Profuse </a:t>
            </a:r>
            <a:r>
              <a:rPr lang="en-US" altLang="en-US" sz="4000" b="1" dirty="0">
                <a:latin typeface="Arial" panose="020B0604020202020204" pitchFamily="34" charset="0"/>
              </a:rPr>
              <a:t>sweating      </a:t>
            </a:r>
            <a:r>
              <a:rPr lang="en-US" altLang="en-US" sz="4000" b="1" dirty="0" smtClean="0">
                <a:latin typeface="Arial" panose="020B0604020202020204" pitchFamily="34" charset="0"/>
              </a:rPr>
              <a:t>	Headache</a:t>
            </a:r>
            <a:endParaRPr lang="en-US" altLang="en-US" sz="4000" b="1" dirty="0">
              <a:latin typeface="Arial" panose="020B0604020202020204" pitchFamily="34" charset="0"/>
            </a:endParaRPr>
          </a:p>
          <a:p>
            <a:pPr marL="487672" indent="-487672" algn="l" hangingPunct="1">
              <a:spcBef>
                <a:spcPct val="0"/>
              </a:spcBef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Weakness 					Paleness</a:t>
            </a:r>
          </a:p>
          <a:p>
            <a:pPr marL="487672" indent="-487672" algn="l" hangingPunct="1">
              <a:spcBef>
                <a:spcPct val="0"/>
              </a:spcBef>
              <a:defRPr/>
            </a:pPr>
            <a:r>
              <a:rPr lang="en-US" altLang="en-US" sz="4000" b="1" dirty="0" smtClean="0">
                <a:latin typeface="Arial" panose="020B0604020202020204" pitchFamily="34" charset="0"/>
              </a:rPr>
              <a:t>Cool </a:t>
            </a:r>
            <a:r>
              <a:rPr lang="en-US" altLang="en-US" sz="4000" b="1" dirty="0">
                <a:latin typeface="Arial" panose="020B0604020202020204" pitchFamily="34" charset="0"/>
              </a:rPr>
              <a:t>moist skin</a:t>
            </a:r>
          </a:p>
          <a:p>
            <a:pPr marL="487672" indent="-487672" algn="l" hangingPunct="1">
              <a:spcBef>
                <a:spcPct val="0"/>
              </a:spcBef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Tingling sensation in extremities</a:t>
            </a:r>
          </a:p>
          <a:p>
            <a:pPr algn="l" hangingPunct="1">
              <a:lnSpc>
                <a:spcPct val="85000"/>
              </a:lnSpc>
              <a:spcBef>
                <a:spcPct val="0"/>
              </a:spcBef>
              <a:buNone/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 </a:t>
            </a:r>
            <a:endParaRPr lang="en-US" altLang="en-US" sz="1600" b="1" dirty="0">
              <a:latin typeface="Arial" panose="020B0604020202020204" pitchFamily="34" charset="0"/>
            </a:endParaRPr>
          </a:p>
          <a:p>
            <a:pPr algn="l" hangingPunct="1">
              <a:lnSpc>
                <a:spcPct val="85000"/>
              </a:lnSpc>
              <a:spcBef>
                <a:spcPct val="0"/>
              </a:spcBef>
              <a:buNone/>
              <a:defRPr/>
            </a:pPr>
            <a:r>
              <a:rPr lang="en-US" altLang="en-US" sz="4000" b="1" u="sng" dirty="0">
                <a:solidFill>
                  <a:srgbClr val="0033CC"/>
                </a:solidFill>
                <a:latin typeface="Arial" panose="020B0604020202020204" pitchFamily="34" charset="0"/>
              </a:rPr>
              <a:t>TREATMENT</a:t>
            </a:r>
            <a:endParaRPr lang="en-US" altLang="en-US" sz="4000" b="1" dirty="0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marL="487672" indent="-487672" algn="l" hangingPunct="1">
              <a:spcBef>
                <a:spcPct val="0"/>
              </a:spcBef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Provide water, shade, elevate feet, monitor </a:t>
            </a:r>
            <a:r>
              <a:rPr lang="en-US" altLang="en-US" sz="4000" b="1" dirty="0" smtClean="0">
                <a:latin typeface="Arial" panose="020B0604020202020204" pitchFamily="34" charset="0"/>
              </a:rPr>
              <a:t>condition, and seek </a:t>
            </a:r>
            <a:r>
              <a:rPr lang="en-US" altLang="en-US" sz="4000" b="1" dirty="0">
                <a:latin typeface="Arial" panose="020B0604020202020204" pitchFamily="34" charset="0"/>
              </a:rPr>
              <a:t>medical attention immediately</a:t>
            </a:r>
            <a:r>
              <a:rPr lang="en-US" altLang="en-US" sz="4000" dirty="0"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20486" name="Rectangle 21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20487" name="Rectangle 22"/>
          <p:cNvSpPr>
            <a:spLocks noChangeArrowheads="1"/>
          </p:cNvSpPr>
          <p:nvPr/>
        </p:nvSpPr>
        <p:spPr bwMode="auto">
          <a:xfrm>
            <a:off x="2330026" y="374792"/>
            <a:ext cx="6535659" cy="9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000" b="1" u="sng" dirty="0">
                <a:solidFill>
                  <a:srgbClr val="0000FF"/>
                </a:solidFill>
                <a:latin typeface="Arial" panose="020B0604020202020204" pitchFamily="34" charset="0"/>
              </a:rPr>
              <a:t>HEAT EXHAUSTION</a:t>
            </a:r>
            <a:endParaRPr lang="en-US" altLang="en-US" sz="500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5597855" y="4430084"/>
            <a:ext cx="109728" cy="109728"/>
          </a:xfrm>
          <a:prstGeom prst="flowChartConnector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5597855" y="5035569"/>
            <a:ext cx="109728" cy="109728"/>
          </a:xfrm>
          <a:prstGeom prst="flowChartConnector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9788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955041" y="1467556"/>
            <a:ext cx="11591431" cy="7787716"/>
          </a:xfrm>
          <a:prstGeom prst="rect">
            <a:avLst/>
          </a:prstGeom>
          <a:noFill/>
          <a:ln>
            <a:noFill/>
          </a:ln>
          <a:effectLst/>
        </p:spPr>
        <p:txBody>
          <a:bodyPr lIns="128694" tIns="63218" rIns="128694" bIns="632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hangingPunct="1">
              <a:spcBef>
                <a:spcPct val="0"/>
              </a:spcBef>
              <a:buNone/>
              <a:defRPr/>
            </a:pPr>
            <a:r>
              <a:rPr lang="en-US" altLang="en-US" sz="3900" b="1" u="sng" dirty="0">
                <a:solidFill>
                  <a:srgbClr val="0033CC"/>
                </a:solidFill>
                <a:latin typeface="Arial" panose="020B0604020202020204" pitchFamily="34" charset="0"/>
              </a:rPr>
              <a:t>CAUSE</a:t>
            </a:r>
            <a:endParaRPr lang="en-US" altLang="en-US" sz="3900" dirty="0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marL="487672" indent="-487672" algn="l" hangingPunct="1">
              <a:spcBef>
                <a:spcPct val="0"/>
              </a:spcBef>
              <a:spcAft>
                <a:spcPct val="40000"/>
              </a:spcAft>
              <a:defRPr/>
            </a:pPr>
            <a:r>
              <a:rPr lang="en-US" altLang="en-US" sz="3900" b="1" dirty="0">
                <a:latin typeface="Arial" panose="020B0604020202020204" pitchFamily="34" charset="0"/>
              </a:rPr>
              <a:t>The body’s heat regulatory mechanism stops</a:t>
            </a:r>
            <a:endParaRPr lang="en-US" altLang="en-US" sz="3900" dirty="0">
              <a:latin typeface="Arial" panose="020B0604020202020204" pitchFamily="34" charset="0"/>
            </a:endParaRPr>
          </a:p>
          <a:p>
            <a:pPr algn="l" hangingPunct="1">
              <a:spcBef>
                <a:spcPct val="0"/>
              </a:spcBef>
              <a:buNone/>
              <a:defRPr/>
            </a:pPr>
            <a:r>
              <a:rPr lang="en-US" altLang="en-US" sz="3900" b="1" u="sng" dirty="0" smtClean="0">
                <a:solidFill>
                  <a:srgbClr val="0033CC"/>
                </a:solidFill>
                <a:latin typeface="Arial" panose="020B0604020202020204" pitchFamily="34" charset="0"/>
              </a:rPr>
              <a:t>SYMPTOMS</a:t>
            </a:r>
            <a:endParaRPr lang="en-US" altLang="en-US" sz="3900" b="1" dirty="0" smtClean="0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marL="487672" indent="-487672" algn="l" hangingPunct="1">
              <a:spcBef>
                <a:spcPct val="0"/>
              </a:spcBef>
              <a:defRPr/>
            </a:pPr>
            <a:r>
              <a:rPr lang="en-US" altLang="en-US" sz="3900" b="1" dirty="0" smtClean="0">
                <a:latin typeface="Arial" panose="020B0604020202020204" pitchFamily="34" charset="0"/>
              </a:rPr>
              <a:t>Headache		</a:t>
            </a:r>
            <a:r>
              <a:rPr lang="en-US" altLang="en-US" sz="3900" b="1" dirty="0">
                <a:latin typeface="Arial" panose="020B0604020202020204" pitchFamily="34" charset="0"/>
              </a:rPr>
              <a:t>	</a:t>
            </a:r>
            <a:r>
              <a:rPr lang="en-US" altLang="en-US" sz="3900" b="1" dirty="0" smtClean="0">
                <a:latin typeface="Arial" panose="020B0604020202020204" pitchFamily="34" charset="0"/>
              </a:rPr>
              <a:t>Dizziness</a:t>
            </a:r>
            <a:endParaRPr lang="en-US" altLang="en-US" sz="3900" b="1" dirty="0">
              <a:latin typeface="Arial" panose="020B0604020202020204" pitchFamily="34" charset="0"/>
            </a:endParaRPr>
          </a:p>
          <a:p>
            <a:pPr marL="487672" indent="-487672" algn="l" hangingPunct="1">
              <a:spcBef>
                <a:spcPct val="0"/>
              </a:spcBef>
              <a:defRPr/>
            </a:pPr>
            <a:r>
              <a:rPr lang="en-US" altLang="en-US" sz="3900" b="1" dirty="0">
                <a:latin typeface="Arial" panose="020B0604020202020204" pitchFamily="34" charset="0"/>
              </a:rPr>
              <a:t>Delirium			</a:t>
            </a:r>
            <a:r>
              <a:rPr lang="en-US" altLang="en-US" sz="3900" b="1" dirty="0" smtClean="0">
                <a:latin typeface="Arial" panose="020B0604020202020204" pitchFamily="34" charset="0"/>
              </a:rPr>
              <a:t>Weakness</a:t>
            </a:r>
            <a:endParaRPr lang="en-US" altLang="en-US" sz="3900" b="1" dirty="0">
              <a:latin typeface="Arial" panose="020B0604020202020204" pitchFamily="34" charset="0"/>
            </a:endParaRPr>
          </a:p>
          <a:p>
            <a:pPr marL="487672" indent="-487672" algn="l" hangingPunct="1">
              <a:spcBef>
                <a:spcPct val="0"/>
              </a:spcBef>
              <a:defRPr/>
            </a:pPr>
            <a:r>
              <a:rPr lang="en-US" altLang="en-US" sz="3900" b="1" dirty="0">
                <a:latin typeface="Arial" panose="020B0604020202020204" pitchFamily="34" charset="0"/>
              </a:rPr>
              <a:t>Nausea			</a:t>
            </a:r>
            <a:r>
              <a:rPr lang="en-US" altLang="en-US" sz="3900" b="1" dirty="0" smtClean="0">
                <a:latin typeface="Arial" panose="020B0604020202020204" pitchFamily="34" charset="0"/>
              </a:rPr>
              <a:t>	Red</a:t>
            </a:r>
            <a:r>
              <a:rPr lang="en-US" altLang="en-US" sz="3900" b="1" dirty="0">
                <a:latin typeface="Arial" panose="020B0604020202020204" pitchFamily="34" charset="0"/>
              </a:rPr>
              <a:t>, hot skin</a:t>
            </a:r>
          </a:p>
          <a:p>
            <a:pPr marL="487672" indent="-487672" algn="l" hangingPunct="1">
              <a:spcBef>
                <a:spcPct val="0"/>
              </a:spcBef>
              <a:defRPr/>
            </a:pPr>
            <a:r>
              <a:rPr lang="en-US" altLang="en-US" sz="3900" b="1" dirty="0" smtClean="0">
                <a:latin typeface="Arial" panose="020B0604020202020204" pitchFamily="34" charset="0"/>
              </a:rPr>
              <a:t>Unconsciousness</a:t>
            </a:r>
            <a:r>
              <a:rPr lang="en-US" altLang="en-US" sz="3900" dirty="0" smtClean="0">
                <a:latin typeface="Arial" panose="020B0604020202020204" pitchFamily="34" charset="0"/>
              </a:rPr>
              <a:t> </a:t>
            </a:r>
            <a:endParaRPr lang="en-US" altLang="en-US" sz="3900" dirty="0">
              <a:latin typeface="Arial" panose="020B0604020202020204" pitchFamily="34" charset="0"/>
            </a:endParaRPr>
          </a:p>
          <a:p>
            <a:pPr algn="l" hangingPunct="1">
              <a:spcBef>
                <a:spcPts val="1707"/>
              </a:spcBef>
              <a:buNone/>
              <a:defRPr/>
            </a:pPr>
            <a:r>
              <a:rPr lang="en-US" altLang="en-US" sz="3900" b="1" u="sng" dirty="0">
                <a:solidFill>
                  <a:srgbClr val="0033CC"/>
                </a:solidFill>
                <a:latin typeface="Arial" panose="020B0604020202020204" pitchFamily="34" charset="0"/>
              </a:rPr>
              <a:t>SEEK MEDICAL TREATMENT IMMEDIATELY</a:t>
            </a:r>
          </a:p>
          <a:p>
            <a:pPr marL="487672" indent="-487672" algn="l" hangingPunct="1">
              <a:spcBef>
                <a:spcPct val="0"/>
              </a:spcBef>
              <a:defRPr/>
            </a:pPr>
            <a:r>
              <a:rPr lang="en-US" altLang="en-US" sz="3900" b="1" dirty="0">
                <a:latin typeface="Arial" panose="020B0604020202020204" pitchFamily="34" charset="0"/>
              </a:rPr>
              <a:t>Put in cool shaded area</a:t>
            </a:r>
          </a:p>
          <a:p>
            <a:pPr marL="487672" indent="-487672" algn="l" hangingPunct="1">
              <a:spcBef>
                <a:spcPct val="0"/>
              </a:spcBef>
              <a:defRPr/>
            </a:pPr>
            <a:r>
              <a:rPr lang="en-US" altLang="en-US" sz="3900" b="1" dirty="0">
                <a:latin typeface="Arial" panose="020B0604020202020204" pitchFamily="34" charset="0"/>
              </a:rPr>
              <a:t>Soak clothing</a:t>
            </a:r>
          </a:p>
          <a:p>
            <a:pPr marL="487672" indent="-487672" algn="l" hangingPunct="1">
              <a:spcBef>
                <a:spcPct val="0"/>
              </a:spcBef>
              <a:defRPr/>
            </a:pPr>
            <a:r>
              <a:rPr lang="en-US" altLang="en-US" sz="3900" b="1" dirty="0" smtClean="0">
                <a:latin typeface="Arial" panose="020B0604020202020204" pitchFamily="34" charset="0"/>
              </a:rPr>
              <a:t>Fan, </a:t>
            </a:r>
            <a:r>
              <a:rPr lang="en-US" altLang="en-US" sz="3900" b="1" dirty="0">
                <a:latin typeface="Arial" panose="020B0604020202020204" pitchFamily="34" charset="0"/>
              </a:rPr>
              <a:t>and elevate feet </a:t>
            </a:r>
          </a:p>
          <a:p>
            <a:pPr marL="487672" indent="-487672" algn="l" hangingPunct="1">
              <a:spcBef>
                <a:spcPct val="0"/>
              </a:spcBef>
              <a:defRPr/>
            </a:pPr>
            <a:r>
              <a:rPr lang="en-US" altLang="en-US" sz="3900" b="1" dirty="0">
                <a:latin typeface="Arial" panose="020B0604020202020204" pitchFamily="34" charset="0"/>
              </a:rPr>
              <a:t>Massage extremities</a:t>
            </a:r>
            <a:r>
              <a:rPr lang="en-US" altLang="en-US" sz="3900" dirty="0"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22534" name="Rectangle 21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22535" name="Rectangle 22"/>
          <p:cNvSpPr>
            <a:spLocks noChangeArrowheads="1"/>
          </p:cNvSpPr>
          <p:nvPr/>
        </p:nvSpPr>
        <p:spPr bwMode="auto">
          <a:xfrm>
            <a:off x="2921962" y="415876"/>
            <a:ext cx="4966318" cy="9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120" b="1" u="sng" dirty="0">
                <a:solidFill>
                  <a:srgbClr val="0000FF"/>
                </a:solidFill>
                <a:latin typeface="Arial" panose="020B0604020202020204" pitchFamily="34" charset="0"/>
              </a:rPr>
              <a:t>HEAT STROKE</a:t>
            </a:r>
            <a:endParaRPr lang="en-US" altLang="en-US" sz="512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4761832" y="4481443"/>
            <a:ext cx="109728" cy="109728"/>
          </a:xfrm>
          <a:prstGeom prst="flowChartConnector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4761832" y="5076260"/>
            <a:ext cx="109728" cy="109728"/>
          </a:xfrm>
          <a:prstGeom prst="flowChartConnector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4758334" y="3777825"/>
            <a:ext cx="109728" cy="109728"/>
          </a:xfrm>
          <a:prstGeom prst="flowChartConnector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5411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4580" name="Rectangle 20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24581" name="Rectangle 21"/>
          <p:cNvSpPr>
            <a:spLocks noChangeArrowheads="1"/>
          </p:cNvSpPr>
          <p:nvPr/>
        </p:nvSpPr>
        <p:spPr bwMode="auto">
          <a:xfrm>
            <a:off x="161593" y="1381761"/>
            <a:ext cx="11704320" cy="89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000" b="1" u="sng" dirty="0">
                <a:solidFill>
                  <a:srgbClr val="0000FF"/>
                </a:solidFill>
                <a:latin typeface="Arial" panose="020B0604020202020204" pitchFamily="34" charset="0"/>
              </a:rPr>
              <a:t>PERSONAL VEHICLE SAFETY (PVS)</a:t>
            </a:r>
          </a:p>
        </p:txBody>
      </p:sp>
      <p:sp>
        <p:nvSpPr>
          <p:cNvPr id="24582" name="Rectangle 22"/>
          <p:cNvSpPr>
            <a:spLocks noChangeArrowheads="1"/>
          </p:cNvSpPr>
          <p:nvPr/>
        </p:nvSpPr>
        <p:spPr bwMode="auto">
          <a:xfrm>
            <a:off x="650240" y="8344747"/>
            <a:ext cx="11921067" cy="135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982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982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4583" name="Rectangle 24"/>
          <p:cNvSpPr>
            <a:spLocks noChangeArrowheads="1"/>
          </p:cNvSpPr>
          <p:nvPr/>
        </p:nvSpPr>
        <p:spPr bwMode="auto">
          <a:xfrm>
            <a:off x="650240" y="2452914"/>
            <a:ext cx="10403840" cy="82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4551" b="1" dirty="0">
                <a:latin typeface="Arial" panose="020B0604020202020204" pitchFamily="34" charset="0"/>
              </a:rPr>
              <a:t>Factors that influence our risk:</a:t>
            </a:r>
            <a:endParaRPr lang="en-US" altLang="en-US" sz="3982" b="1" dirty="0">
              <a:latin typeface="Arial" panose="020B0604020202020204" pitchFamily="34" charset="0"/>
            </a:endParaRPr>
          </a:p>
        </p:txBody>
      </p:sp>
      <p:sp>
        <p:nvSpPr>
          <p:cNvPr id="24584" name="Rectangle 25"/>
          <p:cNvSpPr>
            <a:spLocks noChangeArrowheads="1"/>
          </p:cNvSpPr>
          <p:nvPr/>
        </p:nvSpPr>
        <p:spPr bwMode="auto">
          <a:xfrm>
            <a:off x="1217284" y="3508587"/>
            <a:ext cx="4485523" cy="217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Font typeface="Symbol" panose="05050102010706020507" pitchFamily="18" charset="2"/>
              <a:buChar char="·"/>
            </a:pPr>
            <a:r>
              <a:rPr lang="en-US" altLang="en-US" sz="3982" b="1" dirty="0">
                <a:solidFill>
                  <a:srgbClr val="0000FF"/>
                </a:solidFill>
                <a:latin typeface="Arial" panose="020B0604020202020204" pitchFamily="34" charset="0"/>
              </a:rPr>
              <a:t>  Age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Font typeface="Symbol" panose="05050102010706020507" pitchFamily="18" charset="2"/>
              <a:buChar char="·"/>
            </a:pPr>
            <a:r>
              <a:rPr lang="en-US" altLang="en-US" sz="3982" b="1" dirty="0">
                <a:solidFill>
                  <a:srgbClr val="0000FF"/>
                </a:solidFill>
                <a:latin typeface="Arial" panose="020B0604020202020204" pitchFamily="34" charset="0"/>
              </a:rPr>
              <a:t>  Seatbelts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Font typeface="Symbol" panose="05050102010706020507" pitchFamily="18" charset="2"/>
              <a:buChar char="·"/>
            </a:pPr>
            <a:r>
              <a:rPr lang="en-US" altLang="en-US" sz="3982" b="1" dirty="0">
                <a:solidFill>
                  <a:srgbClr val="0000FF"/>
                </a:solidFill>
                <a:latin typeface="Arial" panose="020B0604020202020204" pitchFamily="34" charset="0"/>
              </a:rPr>
              <a:t>  Alcohol / Drugs</a:t>
            </a:r>
          </a:p>
        </p:txBody>
      </p:sp>
      <p:sp>
        <p:nvSpPr>
          <p:cNvPr id="24585" name="Rectangle 26"/>
          <p:cNvSpPr>
            <a:spLocks noChangeArrowheads="1"/>
          </p:cNvSpPr>
          <p:nvPr/>
        </p:nvSpPr>
        <p:spPr bwMode="auto">
          <a:xfrm>
            <a:off x="1201007" y="5635413"/>
            <a:ext cx="2836033" cy="217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Font typeface="Symbol" panose="05050102010706020507" pitchFamily="18" charset="2"/>
              <a:buChar char="·"/>
            </a:pPr>
            <a:r>
              <a:rPr lang="en-US" altLang="en-US" sz="3982" b="1" dirty="0">
                <a:solidFill>
                  <a:srgbClr val="0000FF"/>
                </a:solidFill>
                <a:latin typeface="Arial" panose="020B0604020202020204" pitchFamily="34" charset="0"/>
              </a:rPr>
              <a:t>  Fatigue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Font typeface="Symbol" panose="05050102010706020507" pitchFamily="18" charset="2"/>
              <a:buChar char="·"/>
            </a:pPr>
            <a:r>
              <a:rPr lang="en-US" altLang="en-US" sz="3982" b="1" dirty="0">
                <a:solidFill>
                  <a:srgbClr val="0000FF"/>
                </a:solidFill>
                <a:latin typeface="Arial" panose="020B0604020202020204" pitchFamily="34" charset="0"/>
              </a:rPr>
              <a:t>  Location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Symbol" panose="05050102010706020507" pitchFamily="18" charset="2"/>
              <a:buChar char="·"/>
            </a:pPr>
            <a:r>
              <a:rPr lang="en-US" altLang="en-US" sz="3982" b="1" dirty="0">
                <a:solidFill>
                  <a:srgbClr val="0000FF"/>
                </a:solidFill>
                <a:latin typeface="Arial" panose="020B0604020202020204" pitchFamily="34" charset="0"/>
              </a:rPr>
              <a:t>  Speed</a:t>
            </a:r>
          </a:p>
        </p:txBody>
      </p:sp>
    </p:spTree>
    <p:extLst>
      <p:ext uri="{BB962C8B-B14F-4D97-AF65-F5344CB8AC3E}">
        <p14:creationId xmlns:p14="http://schemas.microsoft.com/office/powerpoint/2010/main" val="338759446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6629" name="Rectangle 20"/>
          <p:cNvSpPr>
            <a:spLocks noChangeArrowheads="1"/>
          </p:cNvSpPr>
          <p:nvPr/>
        </p:nvSpPr>
        <p:spPr bwMode="auto">
          <a:xfrm>
            <a:off x="1194366" y="4662312"/>
            <a:ext cx="10616071" cy="82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51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25606" name="Rectangle 21"/>
          <p:cNvSpPr>
            <a:spLocks noChangeArrowheads="1"/>
          </p:cNvSpPr>
          <p:nvPr/>
        </p:nvSpPr>
        <p:spPr bwMode="auto">
          <a:xfrm>
            <a:off x="345279" y="2156179"/>
            <a:ext cx="10943448" cy="6283202"/>
          </a:xfrm>
          <a:prstGeom prst="rect">
            <a:avLst/>
          </a:prstGeom>
          <a:noFill/>
          <a:ln>
            <a:noFill/>
          </a:ln>
          <a:effectLst/>
        </p:spPr>
        <p:txBody>
          <a:bodyPr lIns="128694" tIns="63218" rIns="128694" bIns="632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50000"/>
              </a:spcBef>
              <a:buNone/>
              <a:defRPr/>
            </a:pPr>
            <a:r>
              <a:rPr lang="en-US" altLang="en-US" sz="5000" b="1" dirty="0">
                <a:solidFill>
                  <a:srgbClr val="0000FF"/>
                </a:solidFill>
                <a:latin typeface="Arial" panose="020B0604020202020204" pitchFamily="34" charset="0"/>
              </a:rPr>
              <a:t>Age is a contributing factor:</a:t>
            </a:r>
          </a:p>
          <a:p>
            <a:pPr hangingPunct="1">
              <a:spcBef>
                <a:spcPct val="50000"/>
              </a:spcBef>
              <a:buNone/>
              <a:defRPr/>
            </a:pPr>
            <a:r>
              <a:rPr lang="en-US" altLang="en-US" sz="5000" b="1" dirty="0">
                <a:solidFill>
                  <a:srgbClr val="0000FF"/>
                </a:solidFill>
                <a:latin typeface="Arial" panose="020B0604020202020204" pitchFamily="34" charset="0"/>
              </a:rPr>
              <a:t>Ages 18 – 24:</a:t>
            </a:r>
          </a:p>
          <a:p>
            <a:pPr marL="650230" indent="-650230" algn="l" hangingPunct="1">
              <a:spcBef>
                <a:spcPct val="50000"/>
              </a:spcBef>
              <a:buClr>
                <a:srgbClr val="0000FF"/>
              </a:buClr>
              <a:defRPr/>
            </a:pPr>
            <a:r>
              <a:rPr lang="en-US" altLang="en-US" sz="5000" b="1" dirty="0">
                <a:latin typeface="Arial" panose="020B0604020202020204" pitchFamily="34" charset="0"/>
              </a:rPr>
              <a:t>People who are </a:t>
            </a:r>
            <a:r>
              <a:rPr lang="en-US" altLang="en-US" sz="5000" b="1" dirty="0" smtClean="0">
                <a:latin typeface="Arial" panose="020B0604020202020204" pitchFamily="34" charset="0"/>
              </a:rPr>
              <a:t>at </a:t>
            </a:r>
            <a:r>
              <a:rPr lang="en-US" altLang="en-US" sz="5000" b="1" dirty="0">
                <a:latin typeface="Arial" panose="020B0604020202020204" pitchFamily="34" charset="0"/>
              </a:rPr>
              <a:t>the highest risk.  Risk of involvement in a fatal crash </a:t>
            </a:r>
            <a:r>
              <a:rPr lang="en-US" altLang="en-US" sz="5000" b="1" dirty="0" smtClean="0">
                <a:latin typeface="Arial" panose="020B0604020202020204" pitchFamily="34" charset="0"/>
              </a:rPr>
              <a:t>of those who </a:t>
            </a:r>
            <a:r>
              <a:rPr lang="en-US" altLang="en-US" sz="5000" b="1" dirty="0">
                <a:latin typeface="Arial" panose="020B0604020202020204" pitchFamily="34" charset="0"/>
              </a:rPr>
              <a:t>are 18-24 is nearly </a:t>
            </a:r>
            <a:r>
              <a:rPr lang="en-US" altLang="en-US" sz="5000" b="1" u="sng" dirty="0">
                <a:latin typeface="Arial" panose="020B0604020202020204" pitchFamily="34" charset="0"/>
              </a:rPr>
              <a:t>4 times greater</a:t>
            </a:r>
            <a:r>
              <a:rPr lang="en-US" altLang="en-US" sz="5000" b="1" dirty="0">
                <a:latin typeface="Arial" panose="020B0604020202020204" pitchFamily="34" charset="0"/>
              </a:rPr>
              <a:t> than any other age group</a:t>
            </a:r>
            <a:r>
              <a:rPr lang="en-US" altLang="en-US" sz="5000" b="1" dirty="0">
                <a:latin typeface="Arial Rounded MT Bold" panose="020F0704030504030204" pitchFamily="34" charset="0"/>
              </a:rPr>
              <a:t>.</a:t>
            </a:r>
            <a:endParaRPr lang="en-US" altLang="en-US" sz="5000" dirty="0">
              <a:latin typeface="Arial Rounded MT Bold" panose="020F0704030504030204" pitchFamily="34" charset="0"/>
            </a:endParaRPr>
          </a:p>
        </p:txBody>
      </p:sp>
      <p:sp>
        <p:nvSpPr>
          <p:cNvPr id="26631" name="Rectangle 22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26632" name="Rectangle 23"/>
          <p:cNvSpPr>
            <a:spLocks noChangeArrowheads="1"/>
          </p:cNvSpPr>
          <p:nvPr/>
        </p:nvSpPr>
        <p:spPr bwMode="auto">
          <a:xfrm>
            <a:off x="2272938" y="397785"/>
            <a:ext cx="6610773" cy="100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689" b="1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PVS</a:t>
            </a:r>
            <a:endParaRPr lang="en-US" altLang="en-US" sz="5689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69965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8677" name="Rectangle 20"/>
          <p:cNvSpPr>
            <a:spLocks noChangeArrowheads="1"/>
          </p:cNvSpPr>
          <p:nvPr/>
        </p:nvSpPr>
        <p:spPr bwMode="auto">
          <a:xfrm>
            <a:off x="1194366" y="4662312"/>
            <a:ext cx="10616071" cy="82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51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28678" name="Rectangle 21"/>
          <p:cNvSpPr>
            <a:spLocks noChangeArrowheads="1"/>
          </p:cNvSpPr>
          <p:nvPr/>
        </p:nvSpPr>
        <p:spPr bwMode="auto">
          <a:xfrm>
            <a:off x="795867" y="3367507"/>
            <a:ext cx="11808178" cy="35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50000"/>
              </a:spcBef>
              <a:buClr>
                <a:srgbClr val="0000FF"/>
              </a:buClr>
              <a:buFontTx/>
              <a:buChar char="•"/>
            </a:pPr>
            <a:r>
              <a:rPr lang="en-US" altLang="en-US" sz="4000" b="1" dirty="0">
                <a:latin typeface="Arial" panose="020B0604020202020204" pitchFamily="34" charset="0"/>
              </a:rPr>
              <a:t>Seatbelts prevent deaths in 42% of all potentially fatal crashes.  </a:t>
            </a:r>
          </a:p>
          <a:p>
            <a:pPr algn="l" eaLnBrk="1" hangingPunct="1">
              <a:lnSpc>
                <a:spcPct val="100000"/>
              </a:lnSpc>
              <a:spcBef>
                <a:spcPct val="50000"/>
              </a:spcBef>
              <a:buClr>
                <a:srgbClr val="0000FF"/>
              </a:buClr>
              <a:buFontTx/>
              <a:buChar char="•"/>
            </a:pPr>
            <a:r>
              <a:rPr lang="en-US" altLang="en-US" sz="4000" b="1" dirty="0">
                <a:latin typeface="Arial" panose="020B0604020202020204" pitchFamily="34" charset="0"/>
              </a:rPr>
              <a:t>Add an air bag to the buckled seatbelt and you increase your odds of surviving the crash to 47%.</a:t>
            </a:r>
            <a:endParaRPr lang="en-US" altLang="en-US" sz="40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28679" name="Object 2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6395408"/>
              </p:ext>
            </p:extLst>
          </p:nvPr>
        </p:nvGraphicFramePr>
        <p:xfrm>
          <a:off x="5633479" y="7318247"/>
          <a:ext cx="2521938" cy="135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lip" r:id="rId4" imgW="1941317" imgH="1018993" progId="MS_ClipArt_Gallery.2">
                  <p:embed/>
                </p:oleObj>
              </mc:Choice>
              <mc:Fallback>
                <p:oleObj name="Clip" r:id="rId4" imgW="1941317" imgH="1018993" progId="MS_ClipArt_Gallery.2">
                  <p:embed/>
                  <p:pic>
                    <p:nvPicPr>
                      <p:cNvPr id="28679" name="Object 22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3479" y="7318247"/>
                        <a:ext cx="2521938" cy="135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0" name="Rectangle 23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28681" name="Rectangle 24"/>
          <p:cNvSpPr>
            <a:spLocks noChangeArrowheads="1"/>
          </p:cNvSpPr>
          <p:nvPr/>
        </p:nvSpPr>
        <p:spPr bwMode="auto">
          <a:xfrm>
            <a:off x="1714782" y="612689"/>
            <a:ext cx="7586133" cy="9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120" b="1" u="sng" dirty="0">
                <a:solidFill>
                  <a:srgbClr val="0000FF"/>
                </a:solidFill>
                <a:latin typeface="Arial" panose="020B0604020202020204" pitchFamily="34" charset="0"/>
              </a:rPr>
              <a:t>PVS – Cont’d</a:t>
            </a:r>
            <a:endParaRPr lang="en-US" altLang="en-US" sz="512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8682" name="TextBox 11"/>
          <p:cNvSpPr txBox="1">
            <a:spLocks noChangeArrowheads="1"/>
          </p:cNvSpPr>
          <p:nvPr/>
        </p:nvSpPr>
        <p:spPr bwMode="auto">
          <a:xfrm>
            <a:off x="2059094" y="1845057"/>
            <a:ext cx="6502400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5120" b="1" dirty="0">
                <a:solidFill>
                  <a:srgbClr val="0000FF"/>
                </a:solidFill>
                <a:latin typeface="Arial" panose="020B0604020202020204" pitchFamily="34" charset="0"/>
              </a:rPr>
              <a:t>Seatbelts</a:t>
            </a:r>
            <a:endParaRPr lang="en-US" altLang="en-US" sz="512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10102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30725" name="Rectangle 20"/>
          <p:cNvSpPr>
            <a:spLocks noChangeArrowheads="1"/>
          </p:cNvSpPr>
          <p:nvPr/>
        </p:nvSpPr>
        <p:spPr bwMode="auto">
          <a:xfrm>
            <a:off x="1194366" y="4662312"/>
            <a:ext cx="10616071" cy="82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51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30726" name="Rectangle 21"/>
          <p:cNvSpPr>
            <a:spLocks noChangeArrowheads="1"/>
          </p:cNvSpPr>
          <p:nvPr/>
        </p:nvSpPr>
        <p:spPr bwMode="auto">
          <a:xfrm>
            <a:off x="820380" y="3385093"/>
            <a:ext cx="11808178" cy="382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50000"/>
              </a:spcBef>
              <a:buClr>
                <a:srgbClr val="0000FF"/>
              </a:buClr>
              <a:buFontTx/>
              <a:buChar char="•"/>
            </a:pPr>
            <a:r>
              <a:rPr lang="en-US" altLang="en-US" sz="4000" b="1" dirty="0">
                <a:latin typeface="Arial" panose="020B0604020202020204" pitchFamily="34" charset="0"/>
              </a:rPr>
              <a:t>The intoxicated driver is 15x more likely to be involved in a crash and to be fatally injured than a sober driver.  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>
                <a:srgbClr val="0000FF"/>
              </a:buClr>
              <a:buFontTx/>
              <a:buChar char="•"/>
            </a:pPr>
            <a:endParaRPr lang="en-US" altLang="en-US" sz="4000" b="1" dirty="0">
              <a:latin typeface="Arial" panose="020B0604020202020204" pitchFamily="34" charset="0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>
                <a:srgbClr val="0000FF"/>
              </a:buClr>
              <a:buFontTx/>
              <a:buChar char="•"/>
            </a:pPr>
            <a:r>
              <a:rPr lang="en-US" altLang="en-US" sz="4000" b="1" dirty="0">
                <a:latin typeface="Arial" panose="020B0604020202020204" pitchFamily="34" charset="0"/>
              </a:rPr>
              <a:t>About 48</a:t>
            </a:r>
            <a:r>
              <a:rPr lang="en-US" altLang="en-US" sz="4000" b="1" dirty="0" smtClean="0">
                <a:latin typeface="Arial" panose="020B0604020202020204" pitchFamily="34" charset="0"/>
              </a:rPr>
              <a:t>% of </a:t>
            </a:r>
            <a:r>
              <a:rPr lang="en-US" altLang="en-US" sz="4000" b="1" dirty="0">
                <a:latin typeface="Arial" panose="020B0604020202020204" pitchFamily="34" charset="0"/>
              </a:rPr>
              <a:t>all traffic fatalities involve an intoxicated or alcohol impaired person</a:t>
            </a:r>
            <a:r>
              <a:rPr lang="en-US" altLang="en-US" sz="4000" b="1" dirty="0">
                <a:latin typeface="Arial Rounded MT Bold" panose="020F0704030504030204" pitchFamily="34" charset="0"/>
              </a:rPr>
              <a:t>.</a:t>
            </a:r>
            <a:r>
              <a:rPr lang="en-US" altLang="en-US" sz="4000" dirty="0">
                <a:latin typeface="Arial Rounded MT Bold" panose="020F0704030504030204" pitchFamily="34" charset="0"/>
              </a:rPr>
              <a:t>  </a:t>
            </a:r>
          </a:p>
        </p:txBody>
      </p:sp>
      <p:graphicFrame>
        <p:nvGraphicFramePr>
          <p:cNvPr id="30727" name="Object 2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4567574"/>
              </p:ext>
            </p:extLst>
          </p:nvPr>
        </p:nvGraphicFramePr>
        <p:xfrm>
          <a:off x="820380" y="853283"/>
          <a:ext cx="1221458" cy="1566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Clip" r:id="rId4" imgW="1025332" imgH="1381901" progId="MS_ClipArt_Gallery.2">
                  <p:embed/>
                </p:oleObj>
              </mc:Choice>
              <mc:Fallback>
                <p:oleObj name="Clip" r:id="rId4" imgW="1025332" imgH="1381901" progId="MS_ClipArt_Gallery.2">
                  <p:embed/>
                  <p:pic>
                    <p:nvPicPr>
                      <p:cNvPr id="30727" name="Object 22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380" y="853283"/>
                        <a:ext cx="1221458" cy="15668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8" name="Object 23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8756969"/>
              </p:ext>
            </p:extLst>
          </p:nvPr>
        </p:nvGraphicFramePr>
        <p:xfrm>
          <a:off x="422203" y="581719"/>
          <a:ext cx="1907823" cy="208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Clip" r:id="rId6" imgW="1993900" imgH="1987550" progId="MS_ClipArt_Gallery.2">
                  <p:embed/>
                </p:oleObj>
              </mc:Choice>
              <mc:Fallback>
                <p:oleObj name="Clip" r:id="rId6" imgW="1993900" imgH="1987550" progId="MS_ClipArt_Gallery.2">
                  <p:embed/>
                  <p:pic>
                    <p:nvPicPr>
                      <p:cNvPr id="30728" name="Object 23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203" y="581719"/>
                        <a:ext cx="1907823" cy="2086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9" name="Rectangle 24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30730" name="Rectangle 25"/>
          <p:cNvSpPr>
            <a:spLocks noChangeArrowheads="1"/>
          </p:cNvSpPr>
          <p:nvPr/>
        </p:nvSpPr>
        <p:spPr bwMode="auto">
          <a:xfrm>
            <a:off x="3219025" y="643007"/>
            <a:ext cx="4381222" cy="9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120" b="1" u="sng" dirty="0">
                <a:solidFill>
                  <a:srgbClr val="0000FF"/>
                </a:solidFill>
                <a:latin typeface="Arial" panose="020B0604020202020204" pitchFamily="34" charset="0"/>
              </a:rPr>
              <a:t>PVS – Cont’d</a:t>
            </a:r>
            <a:endParaRPr lang="en-US" altLang="en-US" sz="512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0731" name="TextBox 11"/>
          <p:cNvSpPr txBox="1">
            <a:spLocks noChangeArrowheads="1"/>
          </p:cNvSpPr>
          <p:nvPr/>
        </p:nvSpPr>
        <p:spPr bwMode="auto">
          <a:xfrm>
            <a:off x="2052321" y="2035391"/>
            <a:ext cx="6509173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5120" b="1" dirty="0">
                <a:solidFill>
                  <a:srgbClr val="0000FF"/>
                </a:solidFill>
                <a:latin typeface="Arial" panose="020B0604020202020204" pitchFamily="34" charset="0"/>
              </a:rPr>
              <a:t>Alcohol</a:t>
            </a:r>
            <a:endParaRPr lang="en-US" altLang="en-US" sz="512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28052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32773" name="Rectangle 20"/>
          <p:cNvSpPr>
            <a:spLocks noChangeArrowheads="1"/>
          </p:cNvSpPr>
          <p:nvPr/>
        </p:nvSpPr>
        <p:spPr bwMode="auto">
          <a:xfrm>
            <a:off x="1194366" y="4662312"/>
            <a:ext cx="10616071" cy="82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51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31750" name="Rectangle 21"/>
          <p:cNvSpPr>
            <a:spLocks noChangeArrowheads="1"/>
          </p:cNvSpPr>
          <p:nvPr/>
        </p:nvSpPr>
        <p:spPr bwMode="auto">
          <a:xfrm>
            <a:off x="819575" y="3349131"/>
            <a:ext cx="10990862" cy="3454351"/>
          </a:xfrm>
          <a:prstGeom prst="rect">
            <a:avLst/>
          </a:prstGeom>
          <a:noFill/>
          <a:ln>
            <a:noFill/>
          </a:ln>
          <a:effectLst/>
        </p:spPr>
        <p:txBody>
          <a:bodyPr lIns="128694" tIns="63218" rIns="128694" bIns="632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650230" indent="-650230" algn="l" hangingPunct="1">
              <a:spcBef>
                <a:spcPct val="50000"/>
              </a:spcBef>
              <a:buClr>
                <a:srgbClr val="0000FF"/>
              </a:buClr>
              <a:defRPr/>
            </a:pPr>
            <a:r>
              <a:rPr lang="en-US" altLang="en-US" sz="3982" b="1" dirty="0">
                <a:latin typeface="Arial" panose="020B0604020202020204" pitchFamily="34" charset="0"/>
              </a:rPr>
              <a:t>Drivers between the ages of 18-24 are at special risk with over 56</a:t>
            </a:r>
            <a:r>
              <a:rPr lang="en-US" altLang="en-US" sz="3982" b="1" dirty="0" smtClean="0">
                <a:latin typeface="Arial" panose="020B0604020202020204" pitchFamily="34" charset="0"/>
              </a:rPr>
              <a:t>% of </a:t>
            </a:r>
            <a:r>
              <a:rPr lang="en-US" altLang="en-US" sz="3982" b="1" dirty="0">
                <a:latin typeface="Arial" panose="020B0604020202020204" pitchFamily="34" charset="0"/>
              </a:rPr>
              <a:t>fatal crashes involving fatigue or </a:t>
            </a:r>
            <a:r>
              <a:rPr lang="en-US" altLang="en-US" sz="3982" b="1" dirty="0" smtClean="0">
                <a:latin typeface="Arial" panose="020B0604020202020204" pitchFamily="34" charset="0"/>
              </a:rPr>
              <a:t>falling  </a:t>
            </a:r>
            <a:r>
              <a:rPr lang="en-US" altLang="en-US" sz="3982" b="1" dirty="0">
                <a:latin typeface="Arial" panose="020B0604020202020204" pitchFamily="34" charset="0"/>
              </a:rPr>
              <a:t>asleep at the wheel.</a:t>
            </a:r>
          </a:p>
          <a:p>
            <a:pPr algn="l" hangingPunct="1">
              <a:spcBef>
                <a:spcPts val="0"/>
              </a:spcBef>
              <a:buNone/>
              <a:defRPr/>
            </a:pPr>
            <a:r>
              <a:rPr lang="en-US" altLang="en-US" sz="4267" dirty="0">
                <a:latin typeface="Arial Rounded MT Bold" panose="020F0704030504030204" pitchFamily="34" charset="0"/>
              </a:rPr>
              <a:t> </a:t>
            </a:r>
            <a:r>
              <a:rPr lang="en-US" altLang="en-US" sz="5689" dirty="0"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32775" name="Rectangle 23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32776" name="Rectangle 24"/>
          <p:cNvSpPr>
            <a:spLocks noChangeArrowheads="1"/>
          </p:cNvSpPr>
          <p:nvPr/>
        </p:nvSpPr>
        <p:spPr bwMode="auto">
          <a:xfrm>
            <a:off x="1463040" y="647936"/>
            <a:ext cx="7911253" cy="9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120" b="1" u="sng" dirty="0">
                <a:solidFill>
                  <a:srgbClr val="0000FF"/>
                </a:solidFill>
                <a:latin typeface="Arial" panose="020B0604020202020204" pitchFamily="34" charset="0"/>
              </a:rPr>
              <a:t>PVS – Cont’d</a:t>
            </a:r>
            <a:endParaRPr lang="en-US" altLang="en-US" sz="512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3277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217" y="6393295"/>
            <a:ext cx="2582898" cy="145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TextBox 11"/>
          <p:cNvSpPr txBox="1">
            <a:spLocks noChangeArrowheads="1"/>
          </p:cNvSpPr>
          <p:nvPr/>
        </p:nvSpPr>
        <p:spPr bwMode="auto">
          <a:xfrm>
            <a:off x="2849638" y="1890685"/>
            <a:ext cx="4876800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5120" b="1" dirty="0">
                <a:solidFill>
                  <a:srgbClr val="0000FF"/>
                </a:solidFill>
                <a:latin typeface="Arial" panose="020B0604020202020204" pitchFamily="34" charset="0"/>
              </a:rPr>
              <a:t>Fatigue</a:t>
            </a:r>
            <a:endParaRPr lang="en-US" altLang="en-US" sz="512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98507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34821" name="Rectangle 20"/>
          <p:cNvSpPr>
            <a:spLocks noChangeArrowheads="1"/>
          </p:cNvSpPr>
          <p:nvPr/>
        </p:nvSpPr>
        <p:spPr bwMode="auto">
          <a:xfrm>
            <a:off x="1194366" y="4662312"/>
            <a:ext cx="10616071" cy="82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51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33799" name="Rectangle 21"/>
          <p:cNvSpPr>
            <a:spLocks noChangeArrowheads="1"/>
          </p:cNvSpPr>
          <p:nvPr/>
        </p:nvSpPr>
        <p:spPr bwMode="auto">
          <a:xfrm>
            <a:off x="839893" y="3477416"/>
            <a:ext cx="11415324" cy="3820989"/>
          </a:xfrm>
          <a:prstGeom prst="rect">
            <a:avLst/>
          </a:prstGeom>
          <a:noFill/>
          <a:ln>
            <a:noFill/>
          </a:ln>
          <a:effectLst/>
        </p:spPr>
        <p:txBody>
          <a:bodyPr lIns="128694" tIns="63218" rIns="128694" bIns="632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650230" indent="-650230" algn="l" hangingPunct="1">
              <a:spcBef>
                <a:spcPts val="0"/>
              </a:spcBef>
              <a:buClr>
                <a:srgbClr val="0000FF"/>
              </a:buClr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Statistics show that travel on interstates is safer than two lane roads.  </a:t>
            </a:r>
          </a:p>
          <a:p>
            <a:pPr marL="650230" indent="-650230" algn="l" hangingPunct="1">
              <a:spcBef>
                <a:spcPts val="0"/>
              </a:spcBef>
              <a:buClr>
                <a:srgbClr val="0000FF"/>
              </a:buClr>
              <a:defRPr/>
            </a:pPr>
            <a:endParaRPr lang="en-US" altLang="en-US" sz="4000" b="1" dirty="0">
              <a:latin typeface="Arial" panose="020B0604020202020204" pitchFamily="34" charset="0"/>
            </a:endParaRPr>
          </a:p>
          <a:p>
            <a:pPr marL="650230" indent="-650230" algn="l" hangingPunct="1">
              <a:spcBef>
                <a:spcPts val="0"/>
              </a:spcBef>
              <a:buClr>
                <a:srgbClr val="0000FF"/>
              </a:buClr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The fatality rate for travel on roads where high speed is possible increases </a:t>
            </a:r>
            <a:r>
              <a:rPr lang="en-US" altLang="en-US" sz="4000" b="1" dirty="0" smtClean="0">
                <a:latin typeface="Arial" panose="020B0604020202020204" pitchFamily="34" charset="0"/>
              </a:rPr>
              <a:t>the fatality rate by 30%.</a:t>
            </a:r>
            <a:endParaRPr lang="en-US" altLang="en-US" sz="40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4823" name="Rectangle 24"/>
          <p:cNvSpPr>
            <a:spLocks noChangeArrowheads="1"/>
          </p:cNvSpPr>
          <p:nvPr/>
        </p:nvSpPr>
        <p:spPr bwMode="auto">
          <a:xfrm>
            <a:off x="1778000" y="696474"/>
            <a:ext cx="7261013" cy="9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120" b="1" u="sng" dirty="0">
                <a:solidFill>
                  <a:srgbClr val="0000FF"/>
                </a:solidFill>
                <a:latin typeface="Arial" panose="020B0604020202020204" pitchFamily="34" charset="0"/>
              </a:rPr>
              <a:t>PVS – Cont’d</a:t>
            </a:r>
            <a:endParaRPr lang="en-US" altLang="en-US" sz="512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4824" name="TextBox 11"/>
          <p:cNvSpPr txBox="1">
            <a:spLocks noChangeArrowheads="1"/>
          </p:cNvSpPr>
          <p:nvPr/>
        </p:nvSpPr>
        <p:spPr bwMode="auto">
          <a:xfrm>
            <a:off x="2059094" y="2068562"/>
            <a:ext cx="6502400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5120" b="1" dirty="0">
                <a:solidFill>
                  <a:srgbClr val="0000FF"/>
                </a:solidFill>
                <a:latin typeface="Arial" panose="020B0604020202020204" pitchFamily="34" charset="0"/>
              </a:rPr>
              <a:t>Location</a:t>
            </a:r>
            <a:endParaRPr lang="en-US" altLang="en-US" sz="512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348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84" y="395402"/>
            <a:ext cx="2822222" cy="281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47066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1194366" y="4662312"/>
            <a:ext cx="10616071" cy="82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51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35846" name="Rectangle 7"/>
          <p:cNvSpPr>
            <a:spLocks noChangeArrowheads="1"/>
          </p:cNvSpPr>
          <p:nvPr/>
        </p:nvSpPr>
        <p:spPr bwMode="auto">
          <a:xfrm>
            <a:off x="975360" y="3355059"/>
            <a:ext cx="11054080" cy="4513487"/>
          </a:xfrm>
          <a:prstGeom prst="rect">
            <a:avLst/>
          </a:prstGeom>
          <a:noFill/>
          <a:ln>
            <a:noFill/>
          </a:ln>
          <a:effectLst/>
        </p:spPr>
        <p:txBody>
          <a:bodyPr lIns="128694" tIns="63218" rIns="128694" bIns="632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650230" indent="-650230" algn="l" hangingPunct="1">
              <a:spcBef>
                <a:spcPct val="5000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The faster a car is going, the more distance and time it takes the driver to stop.  </a:t>
            </a:r>
            <a:endParaRPr lang="en-US" altLang="en-US" sz="4000" b="1" dirty="0" smtClean="0">
              <a:latin typeface="Arial" panose="020B0604020202020204" pitchFamily="34" charset="0"/>
            </a:endParaRPr>
          </a:p>
          <a:p>
            <a:pPr algn="l" hangingPunct="1">
              <a:spcBef>
                <a:spcPct val="50000"/>
              </a:spcBef>
              <a:buClr>
                <a:srgbClr val="0000FF"/>
              </a:buClr>
              <a:buNone/>
              <a:defRPr/>
            </a:pPr>
            <a:endParaRPr lang="en-US" altLang="en-US" sz="3000" b="1" dirty="0">
              <a:latin typeface="Arial" panose="020B0604020202020204" pitchFamily="34" charset="0"/>
            </a:endParaRPr>
          </a:p>
          <a:p>
            <a:pPr marL="650230" indent="-650230" algn="l" hangingPunct="1">
              <a:spcBef>
                <a:spcPts val="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Speeding also reduces the amount of time a driver has to react, and </a:t>
            </a:r>
            <a:r>
              <a:rPr lang="en-US" altLang="en-US" sz="4000" b="1" dirty="0" smtClean="0">
                <a:latin typeface="Arial" panose="020B0604020202020204" pitchFamily="34" charset="0"/>
              </a:rPr>
              <a:t>reduces </a:t>
            </a:r>
            <a:r>
              <a:rPr lang="en-US" altLang="en-US" sz="4000" b="1" dirty="0">
                <a:latin typeface="Arial" panose="020B0604020202020204" pitchFamily="34" charset="0"/>
              </a:rPr>
              <a:t>the ability to safely negotiate the road. </a:t>
            </a:r>
            <a:endParaRPr lang="en-US" altLang="en-US" sz="4000" dirty="0">
              <a:latin typeface="Arial Rounded MT Bold" panose="020F0704030504030204" pitchFamily="34" charset="0"/>
            </a:endParaRPr>
          </a:p>
        </p:txBody>
      </p:sp>
      <p:sp>
        <p:nvSpPr>
          <p:cNvPr id="36870" name="Rectangle 8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36871" name="Rectangle 9"/>
          <p:cNvSpPr>
            <a:spLocks noChangeArrowheads="1"/>
          </p:cNvSpPr>
          <p:nvPr/>
        </p:nvSpPr>
        <p:spPr bwMode="auto">
          <a:xfrm>
            <a:off x="995681" y="678412"/>
            <a:ext cx="8344747" cy="9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120" b="1" u="sng" dirty="0">
                <a:solidFill>
                  <a:srgbClr val="0000FF"/>
                </a:solidFill>
                <a:latin typeface="Arial" panose="020B0604020202020204" pitchFamily="34" charset="0"/>
              </a:rPr>
              <a:t>PVS – Cont’d</a:t>
            </a:r>
            <a:endParaRPr lang="en-US" altLang="en-US" sz="512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36872" name="Picture 10" descr="D:\ART\SIGNSRD\SPDLMT3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591537"/>
            <a:ext cx="1372729" cy="200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1" descr="D:\ART\SIGNSRD\SPDLMT2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99" y="590303"/>
            <a:ext cx="1372729" cy="205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TextBox 11"/>
          <p:cNvSpPr txBox="1">
            <a:spLocks noChangeArrowheads="1"/>
          </p:cNvSpPr>
          <p:nvPr/>
        </p:nvSpPr>
        <p:spPr bwMode="auto">
          <a:xfrm>
            <a:off x="2546290" y="1965921"/>
            <a:ext cx="5043876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120" b="1" dirty="0">
                <a:solidFill>
                  <a:srgbClr val="0000FF"/>
                </a:solidFill>
                <a:latin typeface="Arial" panose="020B0604020202020204" pitchFamily="34" charset="0"/>
              </a:rPr>
              <a:t>Speed Kills</a:t>
            </a:r>
          </a:p>
        </p:txBody>
      </p:sp>
    </p:spTree>
    <p:extLst>
      <p:ext uri="{BB962C8B-B14F-4D97-AF65-F5344CB8AC3E}">
        <p14:creationId xmlns:p14="http://schemas.microsoft.com/office/powerpoint/2010/main" val="418233075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38916" name="Rectangle 20"/>
          <p:cNvSpPr>
            <a:spLocks noChangeArrowheads="1"/>
          </p:cNvSpPr>
          <p:nvPr/>
        </p:nvSpPr>
        <p:spPr bwMode="auto">
          <a:xfrm>
            <a:off x="1194366" y="4662312"/>
            <a:ext cx="10616071" cy="82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51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38917" name="Rectangle 21"/>
          <p:cNvSpPr>
            <a:spLocks noChangeArrowheads="1"/>
          </p:cNvSpPr>
          <p:nvPr/>
        </p:nvSpPr>
        <p:spPr bwMode="auto">
          <a:xfrm>
            <a:off x="652499" y="4553938"/>
            <a:ext cx="11808178" cy="100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267" dirty="0">
                <a:latin typeface="Arial Rounded MT Bold" panose="020F0704030504030204" pitchFamily="34" charset="0"/>
              </a:rPr>
              <a:t> </a:t>
            </a:r>
            <a:r>
              <a:rPr lang="en-US" altLang="en-US" sz="5689" dirty="0"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38918" name="Rectangle 22"/>
          <p:cNvSpPr>
            <a:spLocks noChangeArrowheads="1"/>
          </p:cNvSpPr>
          <p:nvPr/>
        </p:nvSpPr>
        <p:spPr bwMode="auto">
          <a:xfrm>
            <a:off x="1078093" y="2042447"/>
            <a:ext cx="8453120" cy="647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rgbClr val="0000FF"/>
              </a:buClr>
              <a:buFontTx/>
              <a:buChar char="•"/>
            </a:pPr>
            <a:r>
              <a:rPr lang="en-US" altLang="en-US" sz="5000" b="1" dirty="0">
                <a:latin typeface="Arial" panose="020B0604020202020204" pitchFamily="34" charset="0"/>
              </a:rPr>
              <a:t>Don’t drink and drive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rgbClr val="0000FF"/>
              </a:buClr>
              <a:buFontTx/>
              <a:buChar char="•"/>
            </a:pPr>
            <a:r>
              <a:rPr lang="en-US" altLang="en-US" sz="5000" b="1" dirty="0">
                <a:latin typeface="Arial" panose="020B0604020202020204" pitchFamily="34" charset="0"/>
              </a:rPr>
              <a:t>Use a designated driver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rgbClr val="0000FF"/>
              </a:buClr>
              <a:buFontTx/>
              <a:buChar char="•"/>
            </a:pPr>
            <a:r>
              <a:rPr lang="en-US" altLang="en-US" sz="5000" b="1" dirty="0">
                <a:latin typeface="Arial" panose="020B0604020202020204" pitchFamily="34" charset="0"/>
              </a:rPr>
              <a:t>Wear seatbelts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rgbClr val="0000FF"/>
              </a:buClr>
              <a:buFontTx/>
              <a:buChar char="•"/>
            </a:pPr>
            <a:r>
              <a:rPr lang="en-US" altLang="en-US" sz="5000" b="1" dirty="0">
                <a:latin typeface="Arial" panose="020B0604020202020204" pitchFamily="34" charset="0"/>
              </a:rPr>
              <a:t>Obey the speed limit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rgbClr val="0000FF"/>
              </a:buClr>
              <a:buFontTx/>
              <a:buChar char="•"/>
            </a:pPr>
            <a:r>
              <a:rPr lang="en-US" altLang="en-US" sz="5000" b="1" dirty="0">
                <a:latin typeface="Arial" panose="020B0604020202020204" pitchFamily="34" charset="0"/>
              </a:rPr>
              <a:t>Don’t drive when you’re tired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rgbClr val="0000FF"/>
              </a:buClr>
              <a:buFontTx/>
              <a:buChar char="•"/>
            </a:pPr>
            <a:r>
              <a:rPr lang="en-US" altLang="en-US" sz="5000" b="1" dirty="0">
                <a:latin typeface="Arial" panose="020B0604020202020204" pitchFamily="34" charset="0"/>
              </a:rPr>
              <a:t>Take rest breaks</a:t>
            </a:r>
            <a:endParaRPr lang="en-US" altLang="en-US" sz="5000" b="1" u="sng" dirty="0">
              <a:latin typeface="Arial Rounded MT Bold" panose="020F0704030504030204" pitchFamily="34" charset="0"/>
            </a:endParaRPr>
          </a:p>
        </p:txBody>
      </p:sp>
      <p:sp>
        <p:nvSpPr>
          <p:cNvPr id="38919" name="Rectangle 23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38920" name="Rectangle 24"/>
          <p:cNvSpPr>
            <a:spLocks noChangeArrowheads="1"/>
          </p:cNvSpPr>
          <p:nvPr/>
        </p:nvSpPr>
        <p:spPr bwMode="auto">
          <a:xfrm>
            <a:off x="1084862" y="681849"/>
            <a:ext cx="8128000" cy="9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120" b="1" u="sng" dirty="0">
                <a:solidFill>
                  <a:srgbClr val="0000FF"/>
                </a:solidFill>
                <a:latin typeface="Arial" panose="020B0604020202020204" pitchFamily="34" charset="0"/>
              </a:rPr>
              <a:t>PVS </a:t>
            </a:r>
            <a:r>
              <a:rPr lang="en-US" altLang="en-US" sz="5120" b="1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TIPS</a:t>
            </a:r>
            <a:endParaRPr lang="en-US" altLang="en-US" sz="512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3892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905" y="3794842"/>
            <a:ext cx="2926080" cy="194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18633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3004800" cy="1606731"/>
          </a:xfr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lIns="128694" tIns="63218" rIns="128694" bIns="63218" rtlCol="0" anchor="ctr" anchorCtr="0">
            <a:noAutofit/>
          </a:bodyPr>
          <a:lstStyle/>
          <a:p>
            <a:pPr algn="l" eaLnBrk="1" hangingPunct="1">
              <a:lnSpc>
                <a:spcPct val="130000"/>
              </a:lnSpc>
            </a:pPr>
            <a:r>
              <a:rPr lang="en-US" altLang="en-US" sz="8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Summer </a:t>
            </a:r>
            <a:r>
              <a:rPr lang="en-US" altLang="en-US" sz="8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</a:p>
        </p:txBody>
      </p:sp>
      <p:pic>
        <p:nvPicPr>
          <p:cNvPr id="41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130048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58436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293" y="3818870"/>
            <a:ext cx="2072640" cy="137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40966" name="Rectangle 20"/>
          <p:cNvSpPr>
            <a:spLocks noChangeArrowheads="1"/>
          </p:cNvSpPr>
          <p:nvPr/>
        </p:nvSpPr>
        <p:spPr bwMode="auto">
          <a:xfrm>
            <a:off x="1194366" y="4662312"/>
            <a:ext cx="10616071" cy="82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51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40967" name="Rectangle 21"/>
          <p:cNvSpPr>
            <a:spLocks noChangeArrowheads="1"/>
          </p:cNvSpPr>
          <p:nvPr/>
        </p:nvSpPr>
        <p:spPr bwMode="auto">
          <a:xfrm>
            <a:off x="652499" y="4553938"/>
            <a:ext cx="11808178" cy="100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267" dirty="0">
                <a:latin typeface="Arial Rounded MT Bold" panose="020F0704030504030204" pitchFamily="34" charset="0"/>
              </a:rPr>
              <a:t> </a:t>
            </a:r>
            <a:r>
              <a:rPr lang="en-US" altLang="en-US" sz="5689" dirty="0"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40968" name="Rectangle 22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40969" name="Rectangle 23"/>
          <p:cNvSpPr>
            <a:spLocks noChangeArrowheads="1"/>
          </p:cNvSpPr>
          <p:nvPr/>
        </p:nvSpPr>
        <p:spPr bwMode="auto">
          <a:xfrm>
            <a:off x="1144696" y="2045870"/>
            <a:ext cx="10340622" cy="551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rgbClr val="0000FF"/>
              </a:buClr>
              <a:buFontTx/>
              <a:buChar char="•"/>
            </a:pPr>
            <a:r>
              <a:rPr lang="en-US" altLang="en-US" sz="5000" b="1" dirty="0">
                <a:latin typeface="Arial" panose="020B0604020202020204" pitchFamily="34" charset="0"/>
              </a:rPr>
              <a:t>Adjust speed for conditions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rgbClr val="0000FF"/>
              </a:buClr>
              <a:buFontTx/>
              <a:buChar char="•"/>
            </a:pPr>
            <a:r>
              <a:rPr lang="en-US" altLang="en-US" sz="5000" b="1" dirty="0">
                <a:latin typeface="Arial" panose="020B0604020202020204" pitchFamily="34" charset="0"/>
              </a:rPr>
              <a:t>Don’t follow too close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rgbClr val="0000FF"/>
              </a:buClr>
              <a:buFontTx/>
              <a:buChar char="•"/>
            </a:pPr>
            <a:r>
              <a:rPr lang="en-US" altLang="en-US" sz="5000" b="1" dirty="0">
                <a:latin typeface="Arial" panose="020B0604020202020204" pitchFamily="34" charset="0"/>
              </a:rPr>
              <a:t>Maintain your vehicle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rgbClr val="0000FF"/>
              </a:buClr>
              <a:buFontTx/>
              <a:buChar char="•"/>
            </a:pPr>
            <a:r>
              <a:rPr lang="en-US" altLang="en-US" sz="5000" b="1" dirty="0">
                <a:latin typeface="Arial" panose="020B0604020202020204" pitchFamily="34" charset="0"/>
              </a:rPr>
              <a:t>Drive defensively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rgbClr val="0000FF"/>
              </a:buClr>
              <a:buFontTx/>
              <a:buChar char="•"/>
            </a:pPr>
            <a:r>
              <a:rPr lang="en-US" altLang="en-US" sz="5000" b="1" dirty="0">
                <a:latin typeface="Arial" panose="020B0604020202020204" pitchFamily="34" charset="0"/>
              </a:rPr>
              <a:t>Avoid using cellular phone while driving.</a:t>
            </a:r>
          </a:p>
        </p:txBody>
      </p:sp>
      <p:sp>
        <p:nvSpPr>
          <p:cNvPr id="40970" name="Rectangle 24"/>
          <p:cNvSpPr>
            <a:spLocks noChangeArrowheads="1"/>
          </p:cNvSpPr>
          <p:nvPr/>
        </p:nvSpPr>
        <p:spPr bwMode="auto">
          <a:xfrm>
            <a:off x="1092925" y="667727"/>
            <a:ext cx="8344747" cy="9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120" b="1" u="sng" dirty="0">
                <a:solidFill>
                  <a:srgbClr val="0000FF"/>
                </a:solidFill>
                <a:latin typeface="Arial" panose="020B0604020202020204" pitchFamily="34" charset="0"/>
              </a:rPr>
              <a:t>PVS </a:t>
            </a:r>
            <a:r>
              <a:rPr lang="en-US" altLang="en-US" sz="5120" b="1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TIPS </a:t>
            </a:r>
            <a:r>
              <a:rPr lang="en-US" altLang="en-US" sz="5120" b="1" u="sng" dirty="0">
                <a:solidFill>
                  <a:srgbClr val="0000FF"/>
                </a:solidFill>
                <a:latin typeface="Arial" panose="020B0604020202020204" pitchFamily="34" charset="0"/>
              </a:rPr>
              <a:t>– Cont’d</a:t>
            </a:r>
            <a:endParaRPr lang="en-US" altLang="en-US" sz="512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0971" name="Object 28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6872675"/>
              </p:ext>
            </p:extLst>
          </p:nvPr>
        </p:nvGraphicFramePr>
        <p:xfrm>
          <a:off x="8981439" y="3639377"/>
          <a:ext cx="1842347" cy="1733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Clip" r:id="rId5" imgW="1993900" imgH="1987550" progId="MS_ClipArt_Gallery.2">
                  <p:embed/>
                </p:oleObj>
              </mc:Choice>
              <mc:Fallback>
                <p:oleObj name="Clip" r:id="rId5" imgW="1993900" imgH="1987550" progId="MS_ClipArt_Gallery.2">
                  <p:embed/>
                  <p:pic>
                    <p:nvPicPr>
                      <p:cNvPr id="40971" name="Object 28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1439" y="3639377"/>
                        <a:ext cx="1842347" cy="17339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576776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4101" name="Rectangle 20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4102" name="Rectangle 21"/>
          <p:cNvSpPr>
            <a:spLocks noChangeArrowheads="1"/>
          </p:cNvSpPr>
          <p:nvPr/>
        </p:nvSpPr>
        <p:spPr bwMode="auto">
          <a:xfrm>
            <a:off x="1259601" y="668630"/>
            <a:ext cx="8249268" cy="9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120" b="1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RECREATIONAL SAFETY</a:t>
            </a:r>
            <a:endParaRPr lang="en-US" altLang="en-US" sz="512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103" name="Rectangle 22"/>
          <p:cNvSpPr>
            <a:spLocks noChangeArrowheads="1"/>
          </p:cNvSpPr>
          <p:nvPr/>
        </p:nvSpPr>
        <p:spPr bwMode="auto">
          <a:xfrm>
            <a:off x="1170013" y="2108765"/>
            <a:ext cx="11478542" cy="650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694" tIns="63218" rIns="128694" bIns="63218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>
                <a:srgbClr val="0000FF"/>
              </a:buClr>
            </a:pPr>
            <a:r>
              <a:rPr lang="en-US" altLang="en-US" sz="4551" b="1" dirty="0">
                <a:latin typeface="Arial" panose="020B0604020202020204" pitchFamily="34" charset="0"/>
              </a:rPr>
              <a:t>Get in shape, start slowly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>
                <a:srgbClr val="0000FF"/>
              </a:buClr>
            </a:pPr>
            <a:r>
              <a:rPr lang="en-US" altLang="en-US" sz="4551" b="1" dirty="0">
                <a:latin typeface="Arial" panose="020B0604020202020204" pitchFamily="34" charset="0"/>
              </a:rPr>
              <a:t>Choose exercise appropriate for your 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>
                <a:srgbClr val="0000FF"/>
              </a:buClr>
            </a:pPr>
            <a:r>
              <a:rPr lang="en-US" altLang="en-US" sz="4551" b="1" dirty="0">
                <a:latin typeface="Arial" panose="020B0604020202020204" pitchFamily="34" charset="0"/>
              </a:rPr>
              <a:t>	age and conditioning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>
                <a:srgbClr val="0000FF"/>
              </a:buClr>
            </a:pPr>
            <a:r>
              <a:rPr lang="en-US" altLang="en-US" sz="4551" b="1" dirty="0">
                <a:latin typeface="Arial" panose="020B0604020202020204" pitchFamily="34" charset="0"/>
              </a:rPr>
              <a:t>Start with warm-up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>
                <a:srgbClr val="0000FF"/>
              </a:buClr>
            </a:pPr>
            <a:r>
              <a:rPr lang="en-US" altLang="en-US" sz="4551" b="1" dirty="0">
                <a:latin typeface="Arial" panose="020B0604020202020204" pitchFamily="34" charset="0"/>
              </a:rPr>
              <a:t>Finish with cool down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>
                <a:srgbClr val="0000FF"/>
              </a:buClr>
            </a:pPr>
            <a:r>
              <a:rPr lang="en-US" altLang="en-US" sz="4551" b="1" dirty="0">
                <a:latin typeface="Arial" panose="020B0604020202020204" pitchFamily="34" charset="0"/>
              </a:rPr>
              <a:t>Know your exercise limits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>
                <a:srgbClr val="0000FF"/>
              </a:buClr>
            </a:pPr>
            <a:r>
              <a:rPr lang="en-US" altLang="en-US" sz="4551" b="1" dirty="0">
                <a:latin typeface="Arial" panose="020B0604020202020204" pitchFamily="34" charset="0"/>
              </a:rPr>
              <a:t>Dress appropriately</a:t>
            </a:r>
            <a:endParaRPr lang="en-US" altLang="en-US" sz="455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9572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815059" y="1652694"/>
            <a:ext cx="11699158" cy="72478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8694" tIns="63218" rIns="128694" bIns="63218">
            <a:spAutoFit/>
          </a:bodyPr>
          <a:lstStyle/>
          <a:p>
            <a:pPr algn="l" hangingPunct="1">
              <a:spcAft>
                <a:spcPct val="35000"/>
              </a:spcAft>
              <a:defRPr/>
            </a:pPr>
            <a:r>
              <a:rPr lang="en-US" altLang="en-US" sz="4267" b="1" dirty="0">
                <a:latin typeface="Arial" panose="020B0604020202020204" pitchFamily="34" charset="0"/>
              </a:rPr>
              <a:t>Before taking the field, consider the following:</a:t>
            </a:r>
          </a:p>
          <a:p>
            <a:pPr marL="650230" indent="-650230" algn="l" hangingPunct="1">
              <a:spcAft>
                <a:spcPct val="3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698" b="1" dirty="0">
                <a:latin typeface="Arial" panose="020B0604020202020204" pitchFamily="34" charset="0"/>
              </a:rPr>
              <a:t>Warm up</a:t>
            </a:r>
          </a:p>
          <a:p>
            <a:pPr marL="650230" indent="-650230" algn="l" hangingPunct="1">
              <a:spcAft>
                <a:spcPct val="3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698" b="1" dirty="0">
                <a:latin typeface="Arial" panose="020B0604020202020204" pitchFamily="34" charset="0"/>
              </a:rPr>
              <a:t>Stay physically </a:t>
            </a:r>
            <a:r>
              <a:rPr lang="en-US" altLang="en-US" sz="3698" b="1" dirty="0" smtClean="0">
                <a:latin typeface="Arial" panose="020B0604020202020204" pitchFamily="34" charset="0"/>
              </a:rPr>
              <a:t>fit </a:t>
            </a:r>
            <a:endParaRPr lang="en-US" altLang="en-US" sz="3698" b="1" dirty="0">
              <a:latin typeface="Arial" panose="020B0604020202020204" pitchFamily="34" charset="0"/>
            </a:endParaRPr>
          </a:p>
          <a:p>
            <a:pPr marL="650230" indent="-650230" algn="l" hangingPunct="1">
              <a:spcAft>
                <a:spcPct val="3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698" b="1" dirty="0">
                <a:latin typeface="Arial" panose="020B0604020202020204" pitchFamily="34" charset="0"/>
              </a:rPr>
              <a:t>Players who are fit are less prone to accidents</a:t>
            </a:r>
          </a:p>
          <a:p>
            <a:pPr marL="650230" indent="-650230" algn="l" hangingPunct="1">
              <a:spcAft>
                <a:spcPct val="3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698" b="1" dirty="0">
                <a:latin typeface="Arial" panose="020B0604020202020204" pitchFamily="34" charset="0"/>
              </a:rPr>
              <a:t>Wear appropriate shoes and socks</a:t>
            </a:r>
          </a:p>
          <a:p>
            <a:pPr marL="650230" indent="-650230" algn="l" hangingPunct="1">
              <a:spcAft>
                <a:spcPct val="3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698" b="1" dirty="0">
                <a:latin typeface="Arial" panose="020B0604020202020204" pitchFamily="34" charset="0"/>
              </a:rPr>
              <a:t>Wear knee pads to protect knees</a:t>
            </a:r>
          </a:p>
          <a:p>
            <a:pPr marL="650230" indent="-650230" algn="l" hangingPunct="1">
              <a:spcAft>
                <a:spcPct val="3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698" b="1" dirty="0">
                <a:latin typeface="Arial" panose="020B0604020202020204" pitchFamily="34" charset="0"/>
              </a:rPr>
              <a:t>Participate only in games at your skill level</a:t>
            </a:r>
          </a:p>
          <a:p>
            <a:pPr marL="650230" indent="-650230" algn="l" hangingPunct="1">
              <a:spcAft>
                <a:spcPct val="3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698" b="1" dirty="0">
                <a:latin typeface="Arial" panose="020B0604020202020204" pitchFamily="34" charset="0"/>
              </a:rPr>
              <a:t>Ensure playing surface is safe and bases are secure</a:t>
            </a:r>
          </a:p>
        </p:txBody>
      </p:sp>
      <p:sp>
        <p:nvSpPr>
          <p:cNvPr id="6150" name="Rectangle 21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6151" name="Rectangle 22"/>
          <p:cNvSpPr>
            <a:spLocks noChangeArrowheads="1"/>
          </p:cNvSpPr>
          <p:nvPr/>
        </p:nvSpPr>
        <p:spPr bwMode="auto">
          <a:xfrm>
            <a:off x="2360807" y="531118"/>
            <a:ext cx="5734157" cy="9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120" b="1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SPORT INJURIES</a:t>
            </a:r>
            <a:endParaRPr lang="en-US" altLang="en-US" sz="512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2389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1217749" y="2147148"/>
            <a:ext cx="11379200" cy="27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l" eaLnBrk="1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0000FF"/>
              </a:buClr>
            </a:pPr>
            <a:r>
              <a:rPr lang="en-US" altLang="en-US" sz="4000" b="1" dirty="0">
                <a:latin typeface="Arial" panose="020B0604020202020204" pitchFamily="34" charset="0"/>
              </a:rPr>
              <a:t>Bicycle crashes result in 800-900 deaths per year</a:t>
            </a:r>
          </a:p>
          <a:p>
            <a:pPr marL="571500" indent="-571500" algn="l" eaLnBrk="1" hangingPunct="1">
              <a:lnSpc>
                <a:spcPct val="100000"/>
              </a:lnSpc>
              <a:spcBef>
                <a:spcPct val="0"/>
              </a:spcBef>
              <a:buClr>
                <a:srgbClr val="0000FF"/>
              </a:buClr>
            </a:pPr>
            <a:r>
              <a:rPr lang="en-US" altLang="en-US" sz="4000" b="1" dirty="0">
                <a:latin typeface="Arial" panose="020B0604020202020204" pitchFamily="34" charset="0"/>
              </a:rPr>
              <a:t>90% of bicycle-related deaths involve collisions with motor vehicles</a:t>
            </a:r>
          </a:p>
        </p:txBody>
      </p:sp>
      <p:sp>
        <p:nvSpPr>
          <p:cNvPr id="8197" name="Rectangle 21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Rectangle 22"/>
          <p:cNvSpPr>
            <a:spLocks noChangeArrowheads="1"/>
          </p:cNvSpPr>
          <p:nvPr/>
        </p:nvSpPr>
        <p:spPr bwMode="auto">
          <a:xfrm>
            <a:off x="2181050" y="522193"/>
            <a:ext cx="5913693" cy="9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120" b="1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BICYCLE SAFETY</a:t>
            </a:r>
            <a:endParaRPr lang="en-US" altLang="en-US" sz="512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8199" name="Rectangle 23"/>
          <p:cNvSpPr>
            <a:spLocks noChangeArrowheads="1"/>
          </p:cNvSpPr>
          <p:nvPr/>
        </p:nvSpPr>
        <p:spPr bwMode="auto">
          <a:xfrm>
            <a:off x="821509" y="5179801"/>
            <a:ext cx="10945707" cy="3436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>
                <a:srgbClr val="0000FF"/>
              </a:buClr>
              <a:buNone/>
            </a:pPr>
            <a:r>
              <a:rPr lang="en-US" altLang="en-US" sz="40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Before </a:t>
            </a:r>
            <a:r>
              <a:rPr lang="en-US" alt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you ride……..</a:t>
            </a:r>
            <a:endParaRPr lang="en-US" altLang="en-US" sz="4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lvl="1" algn="l" eaLnBrk="1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>
                <a:srgbClr val="0000FF"/>
              </a:buClr>
            </a:pPr>
            <a:r>
              <a:rPr lang="en-US" altLang="en-US" sz="4000" b="1" dirty="0">
                <a:latin typeface="Arial" panose="020B0604020202020204" pitchFamily="34" charset="0"/>
              </a:rPr>
              <a:t>Inspect your bicycle for serviceability</a:t>
            </a:r>
          </a:p>
          <a:p>
            <a:pPr lvl="1" algn="l" eaLnBrk="1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>
                <a:srgbClr val="0000FF"/>
              </a:buClr>
            </a:pPr>
            <a:r>
              <a:rPr lang="en-US" altLang="en-US" sz="4000" b="1" dirty="0">
                <a:latin typeface="Arial" panose="020B0604020202020204" pitchFamily="34" charset="0"/>
              </a:rPr>
              <a:t>Wear a helmet</a:t>
            </a:r>
          </a:p>
          <a:p>
            <a:pPr lvl="1" algn="l" eaLnBrk="1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>
                <a:srgbClr val="0000FF"/>
              </a:buClr>
            </a:pPr>
            <a:r>
              <a:rPr lang="en-US" altLang="en-US" sz="4000" b="1" dirty="0">
                <a:latin typeface="Arial" panose="020B0604020202020204" pitchFamily="34" charset="0"/>
              </a:rPr>
              <a:t>Inflate tires properly</a:t>
            </a:r>
          </a:p>
          <a:p>
            <a:pPr lvl="1" algn="l" eaLnBrk="1" hangingPunct="1">
              <a:lnSpc>
                <a:spcPct val="100000"/>
              </a:lnSpc>
              <a:spcBef>
                <a:spcPct val="0"/>
              </a:spcBef>
              <a:buClr>
                <a:srgbClr val="0000FF"/>
              </a:buClr>
            </a:pPr>
            <a:r>
              <a:rPr lang="en-US" altLang="en-US" sz="4000" b="1" dirty="0">
                <a:latin typeface="Arial" panose="020B0604020202020204" pitchFamily="34" charset="0"/>
              </a:rPr>
              <a:t>Check your brakes</a:t>
            </a:r>
            <a:endParaRPr lang="en-US" altLang="en-US" sz="4000" dirty="0">
              <a:latin typeface="Arial Rounded MT Bold" panose="020F0704030504030204" pitchFamily="34" charset="0"/>
            </a:endParaRPr>
          </a:p>
        </p:txBody>
      </p:sp>
      <p:pic>
        <p:nvPicPr>
          <p:cNvPr id="820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832" y="6898224"/>
            <a:ext cx="2926080" cy="169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62176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6436925" y="6305974"/>
            <a:ext cx="261902" cy="73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48134" name="Rectangle 21"/>
          <p:cNvSpPr>
            <a:spLocks noChangeArrowheads="1"/>
          </p:cNvSpPr>
          <p:nvPr/>
        </p:nvSpPr>
        <p:spPr bwMode="auto">
          <a:xfrm>
            <a:off x="1186301" y="1479864"/>
            <a:ext cx="11704320" cy="6775644"/>
          </a:xfrm>
          <a:prstGeom prst="rect">
            <a:avLst/>
          </a:prstGeom>
          <a:noFill/>
          <a:ln>
            <a:noFill/>
          </a:ln>
          <a:effectLst/>
        </p:spPr>
        <p:txBody>
          <a:bodyPr lIns="128694" tIns="63218" rIns="128694" bIns="632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ct val="10000"/>
              </a:spcAft>
              <a:buFontTx/>
              <a:buNone/>
              <a:defRPr/>
            </a:pPr>
            <a:r>
              <a:rPr lang="en-US" altLang="en-US" sz="40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                  When </a:t>
            </a:r>
            <a:r>
              <a:rPr lang="en-US" alt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you ride:</a:t>
            </a:r>
          </a:p>
          <a:p>
            <a:pPr marL="650230" indent="-650230" algn="l" hangingPunct="1">
              <a:spcBef>
                <a:spcPct val="0"/>
              </a:spcBef>
              <a:spcAft>
                <a:spcPct val="10000"/>
              </a:spcAft>
              <a:buClr>
                <a:srgbClr val="0000FF"/>
              </a:buClr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See and be seen – (light colored clothing)</a:t>
            </a:r>
          </a:p>
          <a:p>
            <a:pPr marL="650230" indent="-650230" algn="l" hangingPunct="1">
              <a:spcBef>
                <a:spcPct val="0"/>
              </a:spcBef>
              <a:spcAft>
                <a:spcPct val="10000"/>
              </a:spcAft>
              <a:buClr>
                <a:srgbClr val="0000FF"/>
              </a:buClr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Carry a backpack with essential repair tools</a:t>
            </a:r>
          </a:p>
          <a:p>
            <a:pPr marL="650230" indent="-650230" algn="l" hangingPunct="1">
              <a:spcBef>
                <a:spcPct val="0"/>
              </a:spcBef>
              <a:spcAft>
                <a:spcPct val="10000"/>
              </a:spcAft>
              <a:buClr>
                <a:srgbClr val="0000FF"/>
              </a:buClr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Avoid riding at night</a:t>
            </a:r>
          </a:p>
          <a:p>
            <a:pPr marL="650230" indent="-650230" algn="l" hangingPunct="1">
              <a:spcBef>
                <a:spcPct val="0"/>
              </a:spcBef>
              <a:spcAft>
                <a:spcPct val="10000"/>
              </a:spcAft>
              <a:buClr>
                <a:srgbClr val="0000FF"/>
              </a:buClr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Ride single file with traffic and obey traffic signs</a:t>
            </a:r>
          </a:p>
          <a:p>
            <a:pPr marL="650230" indent="-650230" algn="l" hangingPunct="1">
              <a:spcBef>
                <a:spcPct val="0"/>
              </a:spcBef>
              <a:spcAft>
                <a:spcPct val="10000"/>
              </a:spcAft>
              <a:buClr>
                <a:srgbClr val="0000FF"/>
              </a:buClr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Use hand signals</a:t>
            </a:r>
          </a:p>
          <a:p>
            <a:pPr marL="650230" indent="-650230" algn="l" hangingPunct="1">
              <a:spcBef>
                <a:spcPct val="0"/>
              </a:spcBef>
              <a:spcAft>
                <a:spcPct val="10000"/>
              </a:spcAft>
              <a:buClr>
                <a:srgbClr val="0000FF"/>
              </a:buClr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Stay alert for road hazards</a:t>
            </a:r>
          </a:p>
          <a:p>
            <a:pPr marL="650230" indent="-650230" algn="l" hangingPunct="1">
              <a:spcBef>
                <a:spcPct val="0"/>
              </a:spcBef>
              <a:spcAft>
                <a:spcPct val="10000"/>
              </a:spcAft>
              <a:buClr>
                <a:srgbClr val="0000FF"/>
              </a:buClr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Watch for motorists</a:t>
            </a:r>
          </a:p>
          <a:p>
            <a:pPr marL="650230" indent="-650230" algn="l" hangingPunct="1">
              <a:spcBef>
                <a:spcPct val="0"/>
              </a:spcBef>
              <a:spcAft>
                <a:spcPct val="10000"/>
              </a:spcAft>
              <a:buClr>
                <a:srgbClr val="0000FF"/>
              </a:buClr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Stay out of driver’s blind spots</a:t>
            </a:r>
          </a:p>
        </p:txBody>
      </p:sp>
      <p:sp>
        <p:nvSpPr>
          <p:cNvPr id="10246" name="Rectangle 22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10247" name="Rectangle 23"/>
          <p:cNvSpPr>
            <a:spLocks noChangeArrowheads="1"/>
          </p:cNvSpPr>
          <p:nvPr/>
        </p:nvSpPr>
        <p:spPr bwMode="auto">
          <a:xfrm>
            <a:off x="1435729" y="568800"/>
            <a:ext cx="8064923" cy="9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120" b="1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BICYCLE SAFETY - </a:t>
            </a:r>
            <a:r>
              <a:rPr lang="en-US" altLang="en-US" sz="5120" b="1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cont.</a:t>
            </a:r>
            <a:endParaRPr lang="en-US" altLang="en-US" sz="512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54969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1989378" y="507896"/>
            <a:ext cx="6099642" cy="9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120" b="1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JOGGING SAFETY</a:t>
            </a:r>
            <a:endParaRPr lang="en-US" altLang="en-US" sz="5120" b="1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Rectangle 7"/>
          <p:cNvSpPr>
            <a:spLocks noChangeArrowheads="1"/>
          </p:cNvSpPr>
          <p:nvPr/>
        </p:nvSpPr>
        <p:spPr bwMode="auto">
          <a:xfrm>
            <a:off x="6436925" y="6305974"/>
            <a:ext cx="261902" cy="73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2294" name="Rectangle 22"/>
          <p:cNvSpPr>
            <a:spLocks noChangeArrowheads="1"/>
          </p:cNvSpPr>
          <p:nvPr/>
        </p:nvSpPr>
        <p:spPr bwMode="auto">
          <a:xfrm>
            <a:off x="1162756" y="2174681"/>
            <a:ext cx="9751342" cy="579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694" tIns="63218" rIns="128694" bIns="63218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spcAft>
                <a:spcPct val="40000"/>
              </a:spcAft>
              <a:buClr>
                <a:srgbClr val="0000FF"/>
              </a:buClr>
            </a:pPr>
            <a:r>
              <a:rPr lang="en-US" altLang="en-US" sz="4000" b="1" dirty="0">
                <a:latin typeface="Arial" panose="020B0604020202020204" pitchFamily="34" charset="0"/>
              </a:rPr>
              <a:t>Pace yourself</a:t>
            </a:r>
          </a:p>
          <a:p>
            <a:pPr algn="l" eaLnBrk="1" hangingPunct="1">
              <a:spcBef>
                <a:spcPct val="0"/>
              </a:spcBef>
              <a:spcAft>
                <a:spcPct val="40000"/>
              </a:spcAft>
              <a:buClr>
                <a:srgbClr val="0000FF"/>
              </a:buClr>
            </a:pPr>
            <a:r>
              <a:rPr lang="en-US" altLang="en-US" sz="4000" b="1" dirty="0">
                <a:latin typeface="Arial" panose="020B0604020202020204" pitchFamily="34" charset="0"/>
              </a:rPr>
              <a:t>Good running shoes are essential</a:t>
            </a:r>
          </a:p>
          <a:p>
            <a:pPr algn="l" eaLnBrk="1" hangingPunct="1">
              <a:spcBef>
                <a:spcPct val="0"/>
              </a:spcBef>
              <a:spcAft>
                <a:spcPct val="40000"/>
              </a:spcAft>
              <a:buClr>
                <a:srgbClr val="0000FF"/>
              </a:buClr>
            </a:pPr>
            <a:r>
              <a:rPr lang="en-US" altLang="en-US" sz="4000" b="1" dirty="0">
                <a:latin typeface="Arial" panose="020B0604020202020204" pitchFamily="34" charset="0"/>
              </a:rPr>
              <a:t>Always jog against traffic</a:t>
            </a:r>
          </a:p>
          <a:p>
            <a:pPr algn="l" eaLnBrk="1" hangingPunct="1">
              <a:spcBef>
                <a:spcPct val="0"/>
              </a:spcBef>
              <a:spcAft>
                <a:spcPct val="40000"/>
              </a:spcAft>
              <a:buClr>
                <a:srgbClr val="0000FF"/>
              </a:buClr>
            </a:pPr>
            <a:r>
              <a:rPr lang="en-US" altLang="en-US" sz="4000" b="1" dirty="0">
                <a:latin typeface="Arial" panose="020B0604020202020204" pitchFamily="34" charset="0"/>
              </a:rPr>
              <a:t>Be seen while running, </a:t>
            </a:r>
            <a:r>
              <a:rPr lang="en-US" altLang="en-US" sz="4000" b="1" dirty="0" smtClean="0">
                <a:latin typeface="Arial" panose="020B0604020202020204" pitchFamily="34" charset="0"/>
              </a:rPr>
              <a:t>wear </a:t>
            </a:r>
            <a:r>
              <a:rPr lang="en-US" altLang="en-US" sz="4000" b="1" dirty="0">
                <a:latin typeface="Arial" panose="020B0604020202020204" pitchFamily="34" charset="0"/>
              </a:rPr>
              <a:t>reflective material </a:t>
            </a:r>
          </a:p>
          <a:p>
            <a:pPr algn="l" eaLnBrk="1" hangingPunct="1">
              <a:spcBef>
                <a:spcPct val="0"/>
              </a:spcBef>
              <a:spcAft>
                <a:spcPct val="40000"/>
              </a:spcAft>
              <a:buClr>
                <a:srgbClr val="0000FF"/>
              </a:buClr>
            </a:pPr>
            <a:r>
              <a:rPr lang="en-US" altLang="en-US" sz="4000" b="1" dirty="0">
                <a:latin typeface="Arial" panose="020B0604020202020204" pitchFamily="34" charset="0"/>
              </a:rPr>
              <a:t>Finish with cool down</a:t>
            </a:r>
          </a:p>
          <a:p>
            <a:pPr algn="l" eaLnBrk="1" hangingPunct="1">
              <a:spcBef>
                <a:spcPct val="0"/>
              </a:spcBef>
              <a:spcAft>
                <a:spcPct val="40000"/>
              </a:spcAft>
              <a:buClr>
                <a:srgbClr val="0000FF"/>
              </a:buClr>
            </a:pPr>
            <a:r>
              <a:rPr lang="en-US" altLang="en-US" sz="4000" b="1" dirty="0">
                <a:latin typeface="Arial" panose="020B0604020202020204" pitchFamily="34" charset="0"/>
              </a:rPr>
              <a:t>Headphones are hazardous where vehicle traffic occurs</a:t>
            </a:r>
            <a:endParaRPr lang="en-US" altLang="en-US" sz="4000" dirty="0">
              <a:latin typeface="Arial Rounded MT Bold" panose="020F0704030504030204" pitchFamily="34" charset="0"/>
            </a:endParaRPr>
          </a:p>
        </p:txBody>
      </p:sp>
      <p:sp>
        <p:nvSpPr>
          <p:cNvPr id="12295" name="Rectangle 24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pic>
        <p:nvPicPr>
          <p:cNvPr id="1229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342" y="4016806"/>
            <a:ext cx="2106506" cy="210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45879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065672" y="381566"/>
            <a:ext cx="11013440" cy="163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2553547" y="2101992"/>
            <a:ext cx="7893191" cy="65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4343" name="Rectangle 8"/>
          <p:cNvSpPr>
            <a:spLocks noChangeArrowheads="1"/>
          </p:cNvSpPr>
          <p:nvPr/>
        </p:nvSpPr>
        <p:spPr bwMode="auto">
          <a:xfrm>
            <a:off x="5852160" y="4009813"/>
            <a:ext cx="5960533" cy="541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4344" name="Rectangle 37"/>
          <p:cNvSpPr>
            <a:spLocks noChangeArrowheads="1"/>
          </p:cNvSpPr>
          <p:nvPr/>
        </p:nvSpPr>
        <p:spPr bwMode="auto">
          <a:xfrm>
            <a:off x="3686952" y="2819965"/>
            <a:ext cx="7581618" cy="82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551" b="1" u="sng" dirty="0">
              <a:latin typeface="Times New Roman" panose="02020603050405020304" pitchFamily="18" charset="0"/>
            </a:endParaRPr>
          </a:p>
        </p:txBody>
      </p:sp>
      <p:sp>
        <p:nvSpPr>
          <p:cNvPr id="14345" name="Rectangle 38"/>
          <p:cNvSpPr>
            <a:spLocks noChangeArrowheads="1"/>
          </p:cNvSpPr>
          <p:nvPr/>
        </p:nvSpPr>
        <p:spPr bwMode="auto">
          <a:xfrm>
            <a:off x="63899" y="207554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63528" name="Rectangle 40"/>
          <p:cNvSpPr>
            <a:spLocks noChangeArrowheads="1"/>
          </p:cNvSpPr>
          <p:nvPr/>
        </p:nvSpPr>
        <p:spPr bwMode="auto">
          <a:xfrm>
            <a:off x="1249680" y="1807426"/>
            <a:ext cx="10187093" cy="513986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l" hangingPunct="1">
              <a:spcAft>
                <a:spcPct val="30000"/>
              </a:spcAft>
              <a:buClr>
                <a:srgbClr val="0000FF"/>
              </a:buClr>
              <a:defRPr/>
            </a:pPr>
            <a:r>
              <a:rPr lang="en-US" alt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Drownings</a:t>
            </a:r>
            <a:r>
              <a:rPr lang="en-US" alt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50230" indent="-650230" algn="l" hangingPunct="1">
              <a:spcAft>
                <a:spcPct val="3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Are a leading cause of death </a:t>
            </a:r>
          </a:p>
          <a:p>
            <a:pPr marL="650230" indent="-650230" algn="l" hangingPunct="1">
              <a:spcAft>
                <a:spcPct val="3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Most often occur during recreational swimming in unauthorized swimming areas after dark</a:t>
            </a:r>
          </a:p>
          <a:p>
            <a:pPr marL="650230" indent="-650230" algn="l" hangingPunct="1">
              <a:spcAft>
                <a:spcPct val="3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Frequently related to alcohol use</a:t>
            </a:r>
          </a:p>
          <a:p>
            <a:pPr marL="650230" indent="-650230" algn="l" hangingPunct="1">
              <a:spcAft>
                <a:spcPct val="3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Be </a:t>
            </a:r>
            <a:r>
              <a:rPr lang="en-US" altLang="en-US" sz="4000" b="1" dirty="0" smtClean="0">
                <a:latin typeface="Arial" panose="020B0604020202020204" pitchFamily="34" charset="0"/>
              </a:rPr>
              <a:t>safe </a:t>
            </a:r>
            <a:r>
              <a:rPr lang="en-US" altLang="en-US" sz="4000" b="1" dirty="0">
                <a:latin typeface="Arial" panose="020B0604020202020204" pitchFamily="34" charset="0"/>
              </a:rPr>
              <a:t>around </a:t>
            </a:r>
            <a:r>
              <a:rPr lang="en-US" altLang="en-US" sz="4000" b="1" dirty="0" smtClean="0">
                <a:latin typeface="Arial" panose="020B0604020202020204" pitchFamily="34" charset="0"/>
              </a:rPr>
              <a:t>water</a:t>
            </a:r>
            <a:endParaRPr lang="en-US" altLang="en-US" sz="40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4347" name="Rectangle 41"/>
          <p:cNvSpPr>
            <a:spLocks noChangeArrowheads="1"/>
          </p:cNvSpPr>
          <p:nvPr/>
        </p:nvSpPr>
        <p:spPr bwMode="auto">
          <a:xfrm>
            <a:off x="2381364" y="569216"/>
            <a:ext cx="5439205" cy="9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120" b="1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WATER SAFETY</a:t>
            </a:r>
            <a:endParaRPr lang="en-US" altLang="en-US" sz="512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1434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75" y="7356807"/>
            <a:ext cx="3330435" cy="185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19149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065672" y="381566"/>
            <a:ext cx="11013440" cy="163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2553547" y="2101992"/>
            <a:ext cx="7893191" cy="65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54279" name="Rectangle 36"/>
          <p:cNvSpPr>
            <a:spLocks noChangeArrowheads="1"/>
          </p:cNvSpPr>
          <p:nvPr/>
        </p:nvSpPr>
        <p:spPr bwMode="auto">
          <a:xfrm>
            <a:off x="1197430" y="2101992"/>
            <a:ext cx="10399324" cy="7297519"/>
          </a:xfrm>
          <a:prstGeom prst="rect">
            <a:avLst/>
          </a:prstGeom>
          <a:noFill/>
          <a:ln>
            <a:noFill/>
          </a:ln>
          <a:effectLst/>
        </p:spPr>
        <p:txBody>
          <a:bodyPr lIns="128694" tIns="63218" rIns="128694" bIns="632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650230" indent="-650230" algn="l" hangingPunct="1">
              <a:spcBef>
                <a:spcPct val="0"/>
              </a:spcBef>
              <a:spcAft>
                <a:spcPct val="1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982" b="1" dirty="0">
                <a:latin typeface="Arial" panose="020B0604020202020204" pitchFamily="34" charset="0"/>
              </a:rPr>
              <a:t>Learn to swim and know “your limits”</a:t>
            </a:r>
          </a:p>
          <a:p>
            <a:pPr marL="487672" indent="-487672" algn="l" hangingPunct="1">
              <a:spcBef>
                <a:spcPct val="0"/>
              </a:spcBef>
              <a:spcAft>
                <a:spcPct val="1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982" b="1" dirty="0">
                <a:latin typeface="Arial" panose="020B0604020202020204" pitchFamily="34" charset="0"/>
              </a:rPr>
              <a:t> Use the buddy system</a:t>
            </a:r>
          </a:p>
          <a:p>
            <a:pPr marL="487672" indent="-487672" algn="l" hangingPunct="1">
              <a:spcBef>
                <a:spcPct val="0"/>
              </a:spcBef>
              <a:spcAft>
                <a:spcPct val="1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982" b="1" dirty="0">
                <a:latin typeface="Arial" panose="020B0604020202020204" pitchFamily="34" charset="0"/>
              </a:rPr>
              <a:t> Swim in supervised areas</a:t>
            </a:r>
          </a:p>
          <a:p>
            <a:pPr marL="487672" indent="-487672" algn="l" hangingPunct="1">
              <a:spcBef>
                <a:spcPct val="0"/>
              </a:spcBef>
              <a:spcAft>
                <a:spcPct val="1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982" b="1" dirty="0">
                <a:latin typeface="Arial" panose="020B0604020202020204" pitchFamily="34" charset="0"/>
              </a:rPr>
              <a:t> Obey “NO DIVING” signs </a:t>
            </a:r>
          </a:p>
          <a:p>
            <a:pPr marL="487672" indent="-487672" algn="l" hangingPunct="1">
              <a:spcBef>
                <a:spcPct val="0"/>
              </a:spcBef>
              <a:spcAft>
                <a:spcPct val="1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982" b="1" dirty="0">
                <a:latin typeface="Arial" panose="020B0604020202020204" pitchFamily="34" charset="0"/>
              </a:rPr>
              <a:t> Don’t drink and swim</a:t>
            </a:r>
          </a:p>
          <a:p>
            <a:pPr marL="487672" indent="-487672" algn="l" hangingPunct="1">
              <a:spcBef>
                <a:spcPct val="0"/>
              </a:spcBef>
              <a:spcAft>
                <a:spcPct val="10000"/>
              </a:spcAft>
              <a:buClr>
                <a:srgbClr val="0000FF"/>
              </a:buClr>
              <a:defRPr/>
            </a:pPr>
            <a:r>
              <a:rPr lang="en-US" altLang="en-US" sz="3982" b="1" dirty="0">
                <a:latin typeface="Arial" panose="020B0604020202020204" pitchFamily="34" charset="0"/>
              </a:rPr>
              <a:t> Wear </a:t>
            </a:r>
            <a:r>
              <a:rPr lang="en-US" altLang="en-US" sz="3982" b="1" dirty="0" smtClean="0">
                <a:latin typeface="Arial" panose="020B0604020202020204" pitchFamily="34" charset="0"/>
              </a:rPr>
              <a:t>life </a:t>
            </a:r>
            <a:r>
              <a:rPr lang="en-US" altLang="en-US" sz="3982" b="1" dirty="0">
                <a:latin typeface="Arial" panose="020B0604020202020204" pitchFamily="34" charset="0"/>
              </a:rPr>
              <a:t>p</a:t>
            </a:r>
            <a:r>
              <a:rPr lang="en-US" altLang="en-US" sz="3982" b="1" dirty="0" smtClean="0">
                <a:latin typeface="Arial" panose="020B0604020202020204" pitchFamily="34" charset="0"/>
              </a:rPr>
              <a:t>reservers </a:t>
            </a:r>
            <a:r>
              <a:rPr lang="en-US" altLang="en-US" sz="3982" b="1" dirty="0">
                <a:latin typeface="Arial" panose="020B0604020202020204" pitchFamily="34" charset="0"/>
              </a:rPr>
              <a:t>when boating and   	fishing</a:t>
            </a:r>
          </a:p>
          <a:p>
            <a:pPr marL="487672" indent="-487672" algn="l" hangingPunct="1">
              <a:spcBef>
                <a:spcPct val="0"/>
              </a:spcBef>
              <a:spcAft>
                <a:spcPct val="10000"/>
              </a:spcAft>
              <a:buClr>
                <a:srgbClr val="0000FF"/>
              </a:buClr>
              <a:defRPr/>
            </a:pPr>
            <a:r>
              <a:rPr lang="en-US" altLang="en-US" sz="3982" b="1" dirty="0">
                <a:latin typeface="Arial" panose="020B0604020202020204" pitchFamily="34" charset="0"/>
              </a:rPr>
              <a:t> Know the weather conditions</a:t>
            </a:r>
          </a:p>
          <a:p>
            <a:pPr marL="487672" indent="-487672" algn="l" hangingPunct="1">
              <a:spcBef>
                <a:spcPct val="0"/>
              </a:spcBef>
              <a:spcAft>
                <a:spcPct val="10000"/>
              </a:spcAft>
              <a:buClr>
                <a:srgbClr val="0000FF"/>
              </a:buClr>
              <a:defRPr/>
            </a:pPr>
            <a:r>
              <a:rPr lang="en-US" altLang="en-US" sz="3982" b="1" dirty="0">
                <a:latin typeface="Arial" panose="020B0604020202020204" pitchFamily="34" charset="0"/>
              </a:rPr>
              <a:t> Use common sense - don’t swim after  	eating, while chewing gum or after 	</a:t>
            </a:r>
            <a:r>
              <a:rPr lang="en-US" altLang="en-US" sz="3982" b="1" dirty="0" smtClean="0">
                <a:latin typeface="Arial" panose="020B0604020202020204" pitchFamily="34" charset="0"/>
              </a:rPr>
              <a:t>drinking</a:t>
            </a:r>
            <a:endParaRPr lang="en-US" altLang="en-US" sz="3982" b="1" dirty="0">
              <a:latin typeface="Arial Rounded MT Bold" panose="020F0704030504030204" pitchFamily="34" charset="0"/>
            </a:endParaRPr>
          </a:p>
        </p:txBody>
      </p:sp>
      <p:sp>
        <p:nvSpPr>
          <p:cNvPr id="16391" name="Rectangle 37"/>
          <p:cNvSpPr>
            <a:spLocks noChangeArrowheads="1"/>
          </p:cNvSpPr>
          <p:nvPr/>
        </p:nvSpPr>
        <p:spPr bwMode="auto">
          <a:xfrm>
            <a:off x="3686952" y="3036712"/>
            <a:ext cx="7581618" cy="82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551" b="1" u="sng" dirty="0">
              <a:latin typeface="Times New Roman" panose="02020603050405020304" pitchFamily="18" charset="0"/>
            </a:endParaRPr>
          </a:p>
        </p:txBody>
      </p:sp>
      <p:sp>
        <p:nvSpPr>
          <p:cNvPr id="16392" name="Rectangle 39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16393" name="Rectangle 40"/>
          <p:cNvSpPr>
            <a:spLocks noChangeArrowheads="1"/>
          </p:cNvSpPr>
          <p:nvPr/>
        </p:nvSpPr>
        <p:spPr bwMode="auto">
          <a:xfrm>
            <a:off x="1674398" y="521548"/>
            <a:ext cx="7080680" cy="9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120" b="1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WATER SAFETY TIPS</a:t>
            </a:r>
            <a:endParaRPr lang="en-US" altLang="en-US" sz="512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2884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065672" y="381566"/>
            <a:ext cx="11013440" cy="163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2553547" y="2101992"/>
            <a:ext cx="7893191" cy="65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483165" y="1603023"/>
            <a:ext cx="11595947" cy="61411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en-US" altLang="en-US" sz="5000" b="1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Watch </a:t>
            </a:r>
            <a:r>
              <a:rPr lang="en-US" altLang="en-US" sz="5000" b="1" u="sng" dirty="0">
                <a:solidFill>
                  <a:srgbClr val="0000FF"/>
                </a:solidFill>
                <a:latin typeface="Arial" panose="020B0604020202020204" pitchFamily="34" charset="0"/>
              </a:rPr>
              <a:t>out for the “Dangerous Too’s”</a:t>
            </a:r>
          </a:p>
          <a:p>
            <a:pPr algn="l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endParaRPr lang="en-US" altLang="en-US" sz="2500" b="1" dirty="0" smtClean="0">
              <a:latin typeface="Arial" panose="020B0604020202020204" pitchFamily="34" charset="0"/>
            </a:endParaRPr>
          </a:p>
          <a:p>
            <a:pPr lvl="3" algn="l" hangingPunct="1">
              <a:lnSpc>
                <a:spcPct val="100000"/>
              </a:lnSpc>
              <a:spcBef>
                <a:spcPct val="0"/>
              </a:spcBef>
              <a:buClr>
                <a:srgbClr val="0000FF"/>
              </a:buClr>
            </a:pPr>
            <a:r>
              <a:rPr lang="en-US" altLang="en-US" sz="5000" b="1" dirty="0" smtClean="0">
                <a:latin typeface="Arial" panose="020B0604020202020204" pitchFamily="34" charset="0"/>
              </a:rPr>
              <a:t>Too </a:t>
            </a:r>
            <a:r>
              <a:rPr lang="en-US" altLang="en-US" sz="5000" b="1" dirty="0">
                <a:latin typeface="Arial" panose="020B0604020202020204" pitchFamily="34" charset="0"/>
              </a:rPr>
              <a:t>tired</a:t>
            </a:r>
          </a:p>
          <a:p>
            <a:pPr lvl="3" algn="l" hangingPunct="1">
              <a:lnSpc>
                <a:spcPct val="100000"/>
              </a:lnSpc>
              <a:spcBef>
                <a:spcPct val="0"/>
              </a:spcBef>
              <a:buClr>
                <a:srgbClr val="0000FF"/>
              </a:buClr>
            </a:pPr>
            <a:r>
              <a:rPr lang="en-US" altLang="en-US" sz="5000" b="1" dirty="0">
                <a:latin typeface="Arial" panose="020B0604020202020204" pitchFamily="34" charset="0"/>
              </a:rPr>
              <a:t>Too cold</a:t>
            </a:r>
          </a:p>
          <a:p>
            <a:pPr lvl="3" algn="l" hangingPunct="1">
              <a:lnSpc>
                <a:spcPct val="100000"/>
              </a:lnSpc>
              <a:spcBef>
                <a:spcPct val="0"/>
              </a:spcBef>
              <a:buClr>
                <a:srgbClr val="0000FF"/>
              </a:buClr>
            </a:pPr>
            <a:r>
              <a:rPr lang="en-US" altLang="en-US" sz="5000" b="1" dirty="0">
                <a:latin typeface="Arial" panose="020B0604020202020204" pitchFamily="34" charset="0"/>
              </a:rPr>
              <a:t>Too far from safety</a:t>
            </a:r>
          </a:p>
          <a:p>
            <a:pPr lvl="3" algn="l" hangingPunct="1">
              <a:lnSpc>
                <a:spcPct val="100000"/>
              </a:lnSpc>
              <a:spcBef>
                <a:spcPct val="0"/>
              </a:spcBef>
              <a:buClr>
                <a:srgbClr val="0000FF"/>
              </a:buClr>
            </a:pPr>
            <a:r>
              <a:rPr lang="en-US" altLang="en-US" sz="5000" b="1" dirty="0">
                <a:latin typeface="Arial" panose="020B0604020202020204" pitchFamily="34" charset="0"/>
              </a:rPr>
              <a:t>Too much sun   </a:t>
            </a:r>
          </a:p>
          <a:p>
            <a:pPr lvl="3" algn="l" hangingPunct="1">
              <a:lnSpc>
                <a:spcPct val="100000"/>
              </a:lnSpc>
              <a:spcBef>
                <a:spcPct val="0"/>
              </a:spcBef>
              <a:buClr>
                <a:srgbClr val="0000FF"/>
              </a:buClr>
            </a:pPr>
            <a:r>
              <a:rPr lang="en-US" altLang="en-US" sz="5000" b="1" dirty="0">
                <a:latin typeface="Arial" panose="020B0604020202020204" pitchFamily="34" charset="0"/>
              </a:rPr>
              <a:t>Too much strenuous activity</a:t>
            </a:r>
          </a:p>
        </p:txBody>
      </p:sp>
      <p:sp>
        <p:nvSpPr>
          <p:cNvPr id="18439" name="Rectangle 8"/>
          <p:cNvSpPr>
            <a:spLocks noChangeArrowheads="1"/>
          </p:cNvSpPr>
          <p:nvPr/>
        </p:nvSpPr>
        <p:spPr bwMode="auto">
          <a:xfrm>
            <a:off x="5188374" y="8141547"/>
            <a:ext cx="27093" cy="51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8440" name="Rectangle 38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25547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065672" y="381566"/>
            <a:ext cx="11013440" cy="163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2553547" y="2101992"/>
            <a:ext cx="7893191" cy="65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0486" name="Rectangle 7"/>
          <p:cNvSpPr>
            <a:spLocks noChangeArrowheads="1"/>
          </p:cNvSpPr>
          <p:nvPr/>
        </p:nvSpPr>
        <p:spPr bwMode="auto">
          <a:xfrm>
            <a:off x="153529" y="1688818"/>
            <a:ext cx="11751734" cy="60689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120" dirty="0">
                <a:latin typeface="Times New Roman" panose="02020603050405020304" pitchFamily="18" charset="0"/>
              </a:rPr>
              <a:t>                     </a:t>
            </a:r>
            <a:endParaRPr lang="en-US" altLang="en-US" sz="3982" dirty="0">
              <a:latin typeface="Times New Roman" panose="02020603050405020304" pitchFamily="18" charset="0"/>
            </a:endParaRPr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3531165" y="3693725"/>
            <a:ext cx="6454987" cy="536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0488" name="Rectangle 9"/>
          <p:cNvSpPr>
            <a:spLocks noChangeArrowheads="1"/>
          </p:cNvSpPr>
          <p:nvPr/>
        </p:nvSpPr>
        <p:spPr bwMode="auto">
          <a:xfrm>
            <a:off x="5188374" y="8141547"/>
            <a:ext cx="27093" cy="51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0489" name="Rectangle 40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20490" name="Rectangle 41"/>
          <p:cNvSpPr>
            <a:spLocks noChangeArrowheads="1"/>
          </p:cNvSpPr>
          <p:nvPr/>
        </p:nvSpPr>
        <p:spPr bwMode="auto">
          <a:xfrm>
            <a:off x="3620124" y="458262"/>
            <a:ext cx="3215839" cy="89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000" b="1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BOATING</a:t>
            </a:r>
            <a:endParaRPr lang="en-US" altLang="en-US" sz="500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0491" name="Rectangle 42"/>
          <p:cNvSpPr>
            <a:spLocks noChangeArrowheads="1"/>
          </p:cNvSpPr>
          <p:nvPr/>
        </p:nvSpPr>
        <p:spPr bwMode="auto">
          <a:xfrm>
            <a:off x="3994814" y="2532250"/>
            <a:ext cx="7997373" cy="522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694" tIns="63218" rIns="128694" bIns="63218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200150" indent="-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>
                <a:srgbClr val="0000FF"/>
              </a:buClr>
            </a:pPr>
            <a:r>
              <a:rPr lang="en-US" altLang="en-US" sz="4000" b="1" dirty="0">
                <a:latin typeface="Arial" panose="020B0604020202020204" pitchFamily="34" charset="0"/>
              </a:rPr>
              <a:t>Most boating mishaps involve capsizing, falls </a:t>
            </a:r>
            <a:r>
              <a:rPr lang="en-US" altLang="en-US" sz="4000" b="1" dirty="0" smtClean="0">
                <a:latin typeface="Arial" panose="020B0604020202020204" pitchFamily="34" charset="0"/>
              </a:rPr>
              <a:t>overboard, </a:t>
            </a:r>
            <a:r>
              <a:rPr lang="en-US" altLang="en-US" sz="4000" b="1" dirty="0">
                <a:latin typeface="Arial" panose="020B0604020202020204" pitchFamily="34" charset="0"/>
              </a:rPr>
              <a:t>and collisions. </a:t>
            </a:r>
            <a:endParaRPr lang="en-US" altLang="en-US" sz="4000" b="1" dirty="0" smtClean="0">
              <a:latin typeface="Arial" panose="020B060402020202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buClr>
                <a:srgbClr val="0000FF"/>
              </a:buClr>
              <a:buNone/>
            </a:pPr>
            <a:r>
              <a:rPr lang="en-US" altLang="en-US" sz="4000" b="1" dirty="0" smtClean="0">
                <a:latin typeface="Arial" panose="020B0604020202020204" pitchFamily="34" charset="0"/>
              </a:rPr>
              <a:t> </a:t>
            </a:r>
            <a:endParaRPr lang="en-US" altLang="en-US" sz="4000" b="1" dirty="0">
              <a:latin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  <a:buClr>
                <a:srgbClr val="0000FF"/>
              </a:buClr>
            </a:pPr>
            <a:r>
              <a:rPr lang="en-US" altLang="en-US" sz="4000" b="1" u="sng" dirty="0">
                <a:latin typeface="Arial" panose="020B0604020202020204" pitchFamily="34" charset="0"/>
              </a:rPr>
              <a:t>About 90%</a:t>
            </a:r>
            <a:r>
              <a:rPr lang="en-US" altLang="en-US" sz="4000" b="1" dirty="0">
                <a:latin typeface="Arial" panose="020B0604020202020204" pitchFamily="34" charset="0"/>
              </a:rPr>
              <a:t> of all fatalities are caused by drowning. </a:t>
            </a:r>
            <a:endParaRPr lang="en-US" altLang="en-US" sz="4000" b="1" dirty="0" smtClean="0">
              <a:latin typeface="Arial" panose="020B060402020202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buClr>
                <a:srgbClr val="0000FF"/>
              </a:buClr>
              <a:buNone/>
            </a:pPr>
            <a:endParaRPr lang="en-US" altLang="en-US" sz="4000" b="1" dirty="0">
              <a:latin typeface="Arial" panose="020B0604020202020204" pitchFamily="34" charset="0"/>
            </a:endParaRPr>
          </a:p>
          <a:p>
            <a:pPr algn="l" hangingPunct="1">
              <a:spcBef>
                <a:spcPct val="0"/>
              </a:spcBef>
              <a:buClr>
                <a:srgbClr val="0000FF"/>
              </a:buClr>
            </a:pPr>
            <a:r>
              <a:rPr lang="en-US" altLang="en-US" sz="4000" b="1" dirty="0" smtClean="0">
                <a:latin typeface="Arial" panose="020B0604020202020204" pitchFamily="34" charset="0"/>
              </a:rPr>
              <a:t>In nearly </a:t>
            </a:r>
            <a:r>
              <a:rPr lang="en-US" altLang="en-US" sz="4000" b="1" dirty="0">
                <a:latin typeface="Arial" panose="020B0604020202020204" pitchFamily="34" charset="0"/>
              </a:rPr>
              <a:t>all </a:t>
            </a:r>
            <a:r>
              <a:rPr lang="en-US" altLang="en-US" sz="4000" b="1" dirty="0" smtClean="0">
                <a:latin typeface="Arial" panose="020B0604020202020204" pitchFamily="34" charset="0"/>
              </a:rPr>
              <a:t>cases, life preservers </a:t>
            </a:r>
            <a:r>
              <a:rPr lang="en-US" altLang="en-US" sz="4000" b="1" dirty="0">
                <a:latin typeface="Arial" panose="020B0604020202020204" pitchFamily="34" charset="0"/>
              </a:rPr>
              <a:t>were </a:t>
            </a:r>
            <a:r>
              <a:rPr lang="en-US" altLang="en-US" sz="4000" b="1" u="sng" dirty="0">
                <a:latin typeface="Arial" panose="020B0604020202020204" pitchFamily="34" charset="0"/>
              </a:rPr>
              <a:t>NOT</a:t>
            </a:r>
            <a:r>
              <a:rPr lang="en-US" altLang="en-US" sz="4000" b="1" dirty="0">
                <a:latin typeface="Arial" panose="020B0604020202020204" pitchFamily="34" charset="0"/>
              </a:rPr>
              <a:t> used.</a:t>
            </a:r>
          </a:p>
        </p:txBody>
      </p:sp>
      <p:pic>
        <p:nvPicPr>
          <p:cNvPr id="2049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4" y="4608770"/>
            <a:ext cx="3251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1545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08373" y="227068"/>
            <a:ext cx="13004800" cy="134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0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      SUMMER SAFETY ISSUES</a:t>
            </a:r>
            <a:endParaRPr lang="en-US" altLang="en-US" sz="50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1110828" y="1928949"/>
            <a:ext cx="910110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5120" dirty="0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760872" y="2324544"/>
            <a:ext cx="9593298" cy="564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006600"/>
              </a:buClr>
              <a:buFontTx/>
              <a:buChar char="•"/>
            </a:pPr>
            <a:r>
              <a:rPr lang="en-US" altLang="en-US" sz="5000" b="1" dirty="0">
                <a:solidFill>
                  <a:srgbClr val="0000FF"/>
                </a:solidFill>
                <a:latin typeface="+mj-lt"/>
              </a:rPr>
              <a:t> Heat Injuries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006600"/>
              </a:buClr>
              <a:buFontTx/>
              <a:buChar char="•"/>
            </a:pPr>
            <a:r>
              <a:rPr lang="en-US" altLang="en-US" sz="5000" b="1" dirty="0">
                <a:solidFill>
                  <a:srgbClr val="0000FF"/>
                </a:solidFill>
                <a:latin typeface="+mj-lt"/>
              </a:rPr>
              <a:t> Personal Vehicle Safety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006600"/>
              </a:buClr>
              <a:buFontTx/>
              <a:buChar char="•"/>
            </a:pPr>
            <a:r>
              <a:rPr lang="en-US" altLang="en-US" sz="5000" b="1" dirty="0">
                <a:solidFill>
                  <a:srgbClr val="0000FF"/>
                </a:solidFill>
                <a:latin typeface="+mj-lt"/>
              </a:rPr>
              <a:t> Recreation Safety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006600"/>
              </a:buClr>
              <a:buFontTx/>
              <a:buChar char="•"/>
            </a:pPr>
            <a:r>
              <a:rPr lang="en-US" altLang="en-US" sz="5000" b="1" dirty="0">
                <a:solidFill>
                  <a:srgbClr val="0000FF"/>
                </a:solidFill>
                <a:latin typeface="+mj-lt"/>
              </a:rPr>
              <a:t> Sports Safety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006600"/>
              </a:buClr>
              <a:buFontTx/>
              <a:buChar char="•"/>
            </a:pPr>
            <a:r>
              <a:rPr lang="en-US" altLang="en-US" sz="5000" b="1" dirty="0">
                <a:solidFill>
                  <a:srgbClr val="0000FF"/>
                </a:solidFill>
                <a:latin typeface="+mj-lt"/>
              </a:rPr>
              <a:t> Water Safety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6600"/>
              </a:buClr>
              <a:buFontTx/>
              <a:buChar char="•"/>
            </a:pPr>
            <a:r>
              <a:rPr lang="en-US" altLang="en-US" sz="5000" b="1" dirty="0">
                <a:solidFill>
                  <a:srgbClr val="0000FF"/>
                </a:solidFill>
                <a:latin typeface="+mj-lt"/>
              </a:rPr>
              <a:t> Outdoor Safety</a:t>
            </a:r>
          </a:p>
        </p:txBody>
      </p:sp>
      <p:pic>
        <p:nvPicPr>
          <p:cNvPr id="6152" name="Picture 22" descr="D:\ART\BUSINESS\CAR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68" y="5563165"/>
            <a:ext cx="1950720" cy="76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23" descr="D:\ART\CARTOON1\GENERAL\HOTSUN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28" y="1972491"/>
            <a:ext cx="1524001" cy="133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2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370" y="6191472"/>
            <a:ext cx="1980070" cy="111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155" name="Object 2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0562705"/>
              </p:ext>
            </p:extLst>
          </p:nvPr>
        </p:nvGraphicFramePr>
        <p:xfrm>
          <a:off x="625404" y="6856872"/>
          <a:ext cx="1950720" cy="2147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lip" r:id="rId7" imgW="2527300" imgH="3365500" progId="MS_ClipArt_Gallery.2">
                  <p:embed/>
                </p:oleObj>
              </mc:Choice>
              <mc:Fallback>
                <p:oleObj name="Clip" r:id="rId7" imgW="2527300" imgH="3365500" progId="MS_ClipArt_Gallery.2">
                  <p:embed/>
                  <p:pic>
                    <p:nvPicPr>
                      <p:cNvPr id="6155" name="Object 25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404" y="6856872"/>
                        <a:ext cx="1950720" cy="21471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6" name="Picture 26" descr="C:\DESKSCAN\images\Graphic4.b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551" y="4540877"/>
            <a:ext cx="1377244" cy="164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27" descr="C:\DESKSCAN\images\Graphic2.b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432" y="2387921"/>
            <a:ext cx="1435947" cy="184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26160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065672" y="381566"/>
            <a:ext cx="11013440" cy="163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2535" name="Rectangle 8"/>
          <p:cNvSpPr>
            <a:spLocks noChangeArrowheads="1"/>
          </p:cNvSpPr>
          <p:nvPr/>
        </p:nvSpPr>
        <p:spPr bwMode="auto">
          <a:xfrm>
            <a:off x="5188374" y="8141547"/>
            <a:ext cx="27093" cy="51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2536" name="Rectangle 37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22537" name="Rectangle 38"/>
          <p:cNvSpPr>
            <a:spLocks noChangeArrowheads="1"/>
          </p:cNvSpPr>
          <p:nvPr/>
        </p:nvSpPr>
        <p:spPr bwMode="auto">
          <a:xfrm>
            <a:off x="2525613" y="435752"/>
            <a:ext cx="5623549" cy="9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000" b="1" u="sng" dirty="0">
                <a:solidFill>
                  <a:srgbClr val="0000FF"/>
                </a:solidFill>
                <a:latin typeface="Arial" panose="020B0604020202020204" pitchFamily="34" charset="0"/>
              </a:rPr>
              <a:t>BOATING LIMITS</a:t>
            </a:r>
            <a:endParaRPr lang="en-US" altLang="en-US" sz="500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0426" name="Rectangle 39"/>
          <p:cNvSpPr>
            <a:spLocks noChangeArrowheads="1"/>
          </p:cNvSpPr>
          <p:nvPr/>
        </p:nvSpPr>
        <p:spPr bwMode="auto">
          <a:xfrm>
            <a:off x="1065672" y="2072640"/>
            <a:ext cx="10945707" cy="3804511"/>
          </a:xfrm>
          <a:prstGeom prst="rect">
            <a:avLst/>
          </a:prstGeom>
          <a:noFill/>
          <a:ln>
            <a:noFill/>
          </a:ln>
          <a:effectLst/>
        </p:spPr>
        <p:txBody>
          <a:bodyPr lIns="128694" tIns="63218" rIns="128694" bIns="632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650230" indent="-650230" algn="l" hangingPunct="1">
              <a:spcBef>
                <a:spcPct val="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982" b="1" dirty="0">
                <a:latin typeface="Arial" panose="020B0604020202020204" pitchFamily="34" charset="0"/>
              </a:rPr>
              <a:t>Limit loading your boat to recommended</a:t>
            </a:r>
          </a:p>
          <a:p>
            <a:pPr algn="l" eaLnBrk="1" fontAlgn="auto" hangingPunct="1">
              <a:spcBef>
                <a:spcPct val="0"/>
              </a:spcBef>
              <a:spcAft>
                <a:spcPct val="50000"/>
              </a:spcAft>
              <a:buClr>
                <a:srgbClr val="0000FF"/>
              </a:buClr>
              <a:buNone/>
              <a:defRPr/>
            </a:pPr>
            <a:r>
              <a:rPr lang="en-US" altLang="en-US" sz="3982" b="1" dirty="0">
                <a:latin typeface="Arial" panose="020B0604020202020204" pitchFamily="34" charset="0"/>
              </a:rPr>
              <a:t> </a:t>
            </a:r>
            <a:r>
              <a:rPr lang="en-US" altLang="en-US" sz="3982" b="1" dirty="0" smtClean="0">
                <a:latin typeface="Arial" panose="020B0604020202020204" pitchFamily="34" charset="0"/>
              </a:rPr>
              <a:t>    </a:t>
            </a:r>
            <a:r>
              <a:rPr lang="en-US" altLang="en-US" sz="3982" b="1" dirty="0" smtClean="0">
                <a:latin typeface="Arial" panose="020B0604020202020204" pitchFamily="34" charset="0"/>
              </a:rPr>
              <a:t>weight</a:t>
            </a:r>
            <a:endParaRPr lang="en-US" altLang="en-US" sz="3982" b="1" dirty="0">
              <a:latin typeface="Arial" panose="020B0604020202020204" pitchFamily="34" charset="0"/>
            </a:endParaRPr>
          </a:p>
          <a:p>
            <a:pPr marL="650230" indent="-650230" algn="l" hangingPunct="1">
              <a:spcBef>
                <a:spcPct val="0"/>
              </a:spcBef>
              <a:spcAft>
                <a:spcPct val="5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982" b="1" dirty="0">
                <a:latin typeface="Arial" panose="020B0604020202020204" pitchFamily="34" charset="0"/>
              </a:rPr>
              <a:t>Limit movement inside the boat</a:t>
            </a:r>
          </a:p>
          <a:p>
            <a:pPr marL="650230" indent="-650230" algn="l" hangingPunct="1">
              <a:spcBef>
                <a:spcPct val="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982" b="1" dirty="0">
                <a:latin typeface="Arial" panose="020B0604020202020204" pitchFamily="34" charset="0"/>
              </a:rPr>
              <a:t>Limit boating to safe weather and water conditions</a:t>
            </a:r>
          </a:p>
        </p:txBody>
      </p:sp>
    </p:spTree>
    <p:extLst>
      <p:ext uri="{BB962C8B-B14F-4D97-AF65-F5344CB8AC3E}">
        <p14:creationId xmlns:p14="http://schemas.microsoft.com/office/powerpoint/2010/main" val="154369278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065672" y="381566"/>
            <a:ext cx="11013440" cy="163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2553547" y="2101992"/>
            <a:ext cx="7893191" cy="65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5188374" y="8141547"/>
            <a:ext cx="27093" cy="51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4584" name="Rectangle 37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500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24585" name="Rectangle 38"/>
          <p:cNvSpPr>
            <a:spLocks noChangeArrowheads="1"/>
          </p:cNvSpPr>
          <p:nvPr/>
        </p:nvSpPr>
        <p:spPr bwMode="auto">
          <a:xfrm>
            <a:off x="1171303" y="2014266"/>
            <a:ext cx="10907809" cy="567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694" tIns="63218" rIns="128694" bIns="63218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>
                <a:srgbClr val="0000FF"/>
              </a:buClr>
              <a:buFontTx/>
              <a:buChar char="•"/>
            </a:pPr>
            <a:r>
              <a:rPr lang="en-US" altLang="en-US" sz="3982" b="1" dirty="0">
                <a:latin typeface="Arial" panose="020B0604020202020204" pitchFamily="34" charset="0"/>
              </a:rPr>
              <a:t>Yield right of way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>
                <a:srgbClr val="0000FF"/>
              </a:buClr>
            </a:pPr>
            <a:r>
              <a:rPr lang="en-US" altLang="en-US" sz="3982" b="1" dirty="0">
                <a:latin typeface="Arial" panose="020B0604020202020204" pitchFamily="34" charset="0"/>
              </a:rPr>
              <a:t> Be aware of others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>
                <a:srgbClr val="0000FF"/>
              </a:buClr>
            </a:pPr>
            <a:r>
              <a:rPr lang="en-US" altLang="en-US" sz="3982" b="1" dirty="0">
                <a:latin typeface="Arial" panose="020B0604020202020204" pitchFamily="34" charset="0"/>
              </a:rPr>
              <a:t> Avoid alcohol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>
                <a:srgbClr val="0000FF"/>
              </a:buClr>
            </a:pPr>
            <a:r>
              <a:rPr lang="en-US" altLang="en-US" sz="3982" b="1" dirty="0">
                <a:latin typeface="Arial" panose="020B0604020202020204" pitchFamily="34" charset="0"/>
              </a:rPr>
              <a:t> Maintain a safe speed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>
                <a:srgbClr val="0000FF"/>
              </a:buClr>
            </a:pPr>
            <a:r>
              <a:rPr lang="en-US" altLang="en-US" sz="3982" b="1" dirty="0">
                <a:latin typeface="Arial" panose="020B0604020202020204" pitchFamily="34" charset="0"/>
              </a:rPr>
              <a:t> Don’t overload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>
                <a:srgbClr val="0000FF"/>
              </a:buClr>
            </a:pPr>
            <a:r>
              <a:rPr lang="en-US" altLang="en-US" sz="3982" b="1" dirty="0">
                <a:latin typeface="Arial" panose="020B0604020202020204" pitchFamily="34" charset="0"/>
              </a:rPr>
              <a:t> Don’t loan to inexperienced </a:t>
            </a:r>
            <a:r>
              <a:rPr lang="en-US" altLang="en-US" sz="3982" b="1" dirty="0" smtClean="0">
                <a:latin typeface="Arial" panose="020B0604020202020204" pitchFamily="34" charset="0"/>
              </a:rPr>
              <a:t>operators </a:t>
            </a:r>
            <a:endParaRPr lang="en-US" altLang="en-US" sz="3982" b="1" dirty="0">
              <a:latin typeface="Arial" panose="020B0604020202020204" pitchFamily="34" charset="0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>
                <a:srgbClr val="0000FF"/>
              </a:buClr>
            </a:pPr>
            <a:r>
              <a:rPr lang="en-US" altLang="en-US" sz="3982" b="1" dirty="0">
                <a:latin typeface="Arial" panose="020B0604020202020204" pitchFamily="34" charset="0"/>
              </a:rPr>
              <a:t> Wear proper clothing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>
                <a:srgbClr val="0000FF"/>
              </a:buClr>
            </a:pPr>
            <a:r>
              <a:rPr lang="en-US" altLang="en-US" sz="3982" b="1" dirty="0">
                <a:latin typeface="Arial" panose="020B0604020202020204" pitchFamily="34" charset="0"/>
              </a:rPr>
              <a:t> Ensure proper maintenance</a:t>
            </a:r>
          </a:p>
        </p:txBody>
      </p:sp>
      <p:sp>
        <p:nvSpPr>
          <p:cNvPr id="24586" name="Rectangle 40"/>
          <p:cNvSpPr>
            <a:spLocks noChangeArrowheads="1"/>
          </p:cNvSpPr>
          <p:nvPr/>
        </p:nvSpPr>
        <p:spPr bwMode="auto">
          <a:xfrm>
            <a:off x="1582182" y="445112"/>
            <a:ext cx="7702644" cy="9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000" b="1" u="sng" dirty="0">
                <a:solidFill>
                  <a:srgbClr val="0000FF"/>
                </a:solidFill>
                <a:latin typeface="Arial" panose="020B0604020202020204" pitchFamily="34" charset="0"/>
              </a:rPr>
              <a:t>BOATING SAFETY TIPS</a:t>
            </a:r>
          </a:p>
        </p:txBody>
      </p:sp>
    </p:spTree>
    <p:extLst>
      <p:ext uri="{BB962C8B-B14F-4D97-AF65-F5344CB8AC3E}">
        <p14:creationId xmlns:p14="http://schemas.microsoft.com/office/powerpoint/2010/main" val="30570554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914757" y="99343"/>
            <a:ext cx="6303716" cy="163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000" b="1" u="sng" dirty="0">
                <a:solidFill>
                  <a:srgbClr val="0000FF"/>
                </a:solidFill>
                <a:latin typeface="Arial" panose="020B0604020202020204" pitchFamily="34" charset="0"/>
              </a:rPr>
              <a:t>JET SKIS</a:t>
            </a:r>
            <a:endParaRPr lang="en-US" altLang="en-US" sz="5000" u="sng" dirty="0">
              <a:latin typeface="Times New Roman" panose="02020603050405020304" pitchFamily="18" charset="0"/>
            </a:endParaRP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2553547" y="2101992"/>
            <a:ext cx="7893191" cy="65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560333" y="2013781"/>
            <a:ext cx="10810240" cy="53593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000" b="1" dirty="0" smtClean="0">
                <a:latin typeface="Arial" panose="020B0604020202020204" pitchFamily="34" charset="0"/>
              </a:rPr>
              <a:t>“</a:t>
            </a:r>
            <a:r>
              <a:rPr lang="en-US" altLang="en-US" sz="5000" b="1" dirty="0">
                <a:latin typeface="Arial" panose="020B0604020202020204" pitchFamily="34" charset="0"/>
              </a:rPr>
              <a:t>Jet Skis” or “personal watercraft” are classified as Class A inboard boats</a:t>
            </a:r>
            <a:r>
              <a:rPr lang="en-US" altLang="en-US" sz="5000" dirty="0">
                <a:latin typeface="Arial" panose="020B0604020202020204" pitchFamily="34" charset="0"/>
              </a:rPr>
              <a:t>.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5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000" b="1" dirty="0">
                <a:solidFill>
                  <a:srgbClr val="0000FF"/>
                </a:solidFill>
                <a:latin typeface="Arial" panose="020B0604020202020204" pitchFamily="34" charset="0"/>
              </a:rPr>
              <a:t>What does that mean?</a:t>
            </a:r>
            <a:endParaRPr lang="en-US" altLang="en-US" sz="5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l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5000" b="1" dirty="0">
                <a:solidFill>
                  <a:srgbClr val="006600"/>
                </a:solidFill>
                <a:latin typeface="Arial" panose="020B0604020202020204" pitchFamily="34" charset="0"/>
              </a:rPr>
              <a:t>           </a:t>
            </a:r>
          </a:p>
          <a:p>
            <a:pPr algn="l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5000" b="1" dirty="0">
                <a:latin typeface="Arial" panose="020B0604020202020204" pitchFamily="34" charset="0"/>
              </a:rPr>
              <a:t>It means that they are subject to the same rules and regulations as any other power boat.</a:t>
            </a:r>
            <a:endParaRPr lang="en-US" altLang="en-US" sz="5000" b="1" dirty="0">
              <a:latin typeface="Times New Roman" panose="02020603050405020304" pitchFamily="18" charset="0"/>
            </a:endParaRPr>
          </a:p>
        </p:txBody>
      </p:sp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5188374" y="8141547"/>
            <a:ext cx="27093" cy="51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6632" name="Rectangle 38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pic>
        <p:nvPicPr>
          <p:cNvPr id="2663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924" y="4124235"/>
            <a:ext cx="2823348" cy="188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44164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065672" y="381566"/>
            <a:ext cx="11013440" cy="163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2553547" y="2101992"/>
            <a:ext cx="7893191" cy="65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1065672" y="1950720"/>
            <a:ext cx="9591040" cy="44478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5000" b="1" dirty="0" smtClean="0">
                <a:latin typeface="Arial" panose="020B0604020202020204" pitchFamily="34" charset="0"/>
              </a:rPr>
              <a:t>To </a:t>
            </a:r>
            <a:r>
              <a:rPr lang="en-US" altLang="en-US" sz="5000" b="1" dirty="0">
                <a:latin typeface="Arial" panose="020B0604020202020204" pitchFamily="34" charset="0"/>
              </a:rPr>
              <a:t>prevent potential rabies exposure, avoid wild animals, bats, and domestic animals </a:t>
            </a:r>
            <a:r>
              <a:rPr lang="en-US" altLang="en-US" sz="5000" b="1" dirty="0" smtClean="0">
                <a:latin typeface="Arial" panose="020B0604020202020204" pitchFamily="34" charset="0"/>
              </a:rPr>
              <a:t>that </a:t>
            </a:r>
            <a:r>
              <a:rPr lang="en-US" altLang="en-US" sz="5000" b="1" dirty="0">
                <a:latin typeface="Arial" panose="020B0604020202020204" pitchFamily="34" charset="0"/>
              </a:rPr>
              <a:t>are unknown to you or </a:t>
            </a:r>
            <a:r>
              <a:rPr lang="en-US" altLang="en-US" sz="5000" b="1" dirty="0" smtClean="0">
                <a:latin typeface="Arial" panose="020B0604020202020204" pitchFamily="34" charset="0"/>
              </a:rPr>
              <a:t>that display </a:t>
            </a:r>
            <a:r>
              <a:rPr lang="en-US" altLang="en-US" sz="5000" b="1" dirty="0">
                <a:latin typeface="Arial" panose="020B0604020202020204" pitchFamily="34" charset="0"/>
              </a:rPr>
              <a:t>strange behavior.</a:t>
            </a:r>
            <a:endParaRPr lang="en-US" altLang="en-US" sz="5000" dirty="0">
              <a:latin typeface="Arial" panose="020B0604020202020204" pitchFamily="34" charset="0"/>
            </a:endParaRPr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3531165" y="3693725"/>
            <a:ext cx="6454987" cy="536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8680" name="Rectangle 9"/>
          <p:cNvSpPr>
            <a:spLocks noChangeArrowheads="1"/>
          </p:cNvSpPr>
          <p:nvPr/>
        </p:nvSpPr>
        <p:spPr bwMode="auto">
          <a:xfrm>
            <a:off x="5188374" y="8141547"/>
            <a:ext cx="27093" cy="51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28681" name="Rectangle 38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pic>
        <p:nvPicPr>
          <p:cNvPr id="2868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641" y="6298070"/>
            <a:ext cx="2761262" cy="207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65" y="6994596"/>
            <a:ext cx="2503876" cy="166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TextBox 15"/>
          <p:cNvSpPr txBox="1">
            <a:spLocks noChangeArrowheads="1"/>
          </p:cNvSpPr>
          <p:nvPr/>
        </p:nvSpPr>
        <p:spPr bwMode="auto">
          <a:xfrm>
            <a:off x="1137920" y="539610"/>
            <a:ext cx="8155093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000" b="1" u="sng" dirty="0">
                <a:solidFill>
                  <a:srgbClr val="0000FF"/>
                </a:solidFill>
                <a:latin typeface="Arial" panose="020B0604020202020204" pitchFamily="34" charset="0"/>
              </a:rPr>
              <a:t>ANIMALS AND REPTILES</a:t>
            </a:r>
            <a:endParaRPr lang="en-US" altLang="en-US" sz="500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06863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065672" y="381566"/>
            <a:ext cx="11013440" cy="163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2553547" y="2101992"/>
            <a:ext cx="7893191" cy="65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695396" y="1483361"/>
            <a:ext cx="10930548" cy="6658186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  <a:effectLst/>
        </p:spPr>
        <p:txBody>
          <a:bodyPr lIns="128694" tIns="63218" rIns="128694" bIns="6321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fontAlgn="auto" hangingPunct="1">
              <a:spcBef>
                <a:spcPct val="15000"/>
              </a:spcBef>
              <a:spcAft>
                <a:spcPct val="15000"/>
              </a:spcAft>
              <a:buFontTx/>
              <a:buNone/>
              <a:defRPr/>
            </a:pPr>
            <a:r>
              <a:rPr lang="en-US" altLang="en-US" sz="512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      Poisonous </a:t>
            </a:r>
            <a:r>
              <a:rPr lang="en-US" altLang="en-US" sz="5120" b="1" dirty="0">
                <a:solidFill>
                  <a:srgbClr val="0000FF"/>
                </a:solidFill>
                <a:latin typeface="Arial" panose="020B0604020202020204" pitchFamily="34" charset="0"/>
              </a:rPr>
              <a:t>snakes</a:t>
            </a:r>
            <a:r>
              <a:rPr lang="en-US" altLang="en-US" sz="455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</a:p>
          <a:p>
            <a:pPr marL="650230" indent="-650230" algn="l" hangingPunct="1">
              <a:spcBef>
                <a:spcPts val="853"/>
              </a:spcBef>
              <a:buClr>
                <a:srgbClr val="0000FF"/>
              </a:buClr>
              <a:defRPr/>
            </a:pPr>
            <a:r>
              <a:rPr lang="en-US" altLang="en-US" sz="3982" b="1" dirty="0">
                <a:latin typeface="Arial" panose="020B0604020202020204" pitchFamily="34" charset="0"/>
              </a:rPr>
              <a:t>Several types of dangerous snakes and spiders are indigenous to this area to include rattlesnakes, black widow, and brown recluse.  </a:t>
            </a:r>
          </a:p>
          <a:p>
            <a:pPr marL="650230" indent="-650230" algn="l" hangingPunct="1">
              <a:spcBef>
                <a:spcPts val="853"/>
              </a:spcBef>
              <a:buClr>
                <a:srgbClr val="0000FF"/>
              </a:buClr>
              <a:defRPr/>
            </a:pPr>
            <a:r>
              <a:rPr lang="en-US" altLang="en-US" sz="3982" b="1" dirty="0">
                <a:latin typeface="Arial" panose="020B0604020202020204" pitchFamily="34" charset="0"/>
              </a:rPr>
              <a:t>Treat all snakes and spiders as if they are poisonous.  Most bites result from handling or aggravating snakes.</a:t>
            </a:r>
            <a:endParaRPr lang="en-US" altLang="en-US" sz="3982" dirty="0">
              <a:latin typeface="Arial" panose="020B0604020202020204" pitchFamily="34" charset="0"/>
            </a:endParaRPr>
          </a:p>
        </p:txBody>
      </p:sp>
      <p:sp>
        <p:nvSpPr>
          <p:cNvPr id="30727" name="Rectangle 9"/>
          <p:cNvSpPr>
            <a:spLocks noChangeArrowheads="1"/>
          </p:cNvSpPr>
          <p:nvPr/>
        </p:nvSpPr>
        <p:spPr bwMode="auto">
          <a:xfrm>
            <a:off x="5188374" y="8141547"/>
            <a:ext cx="27093" cy="51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30728" name="Rectangle 39"/>
          <p:cNvSpPr>
            <a:spLocks noChangeArrowheads="1"/>
          </p:cNvSpPr>
          <p:nvPr/>
        </p:nvSpPr>
        <p:spPr bwMode="auto">
          <a:xfrm>
            <a:off x="0" y="239324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pic>
        <p:nvPicPr>
          <p:cNvPr id="3072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391" y="7608710"/>
            <a:ext cx="2366151" cy="151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Box 16"/>
          <p:cNvSpPr txBox="1">
            <a:spLocks noChangeArrowheads="1"/>
          </p:cNvSpPr>
          <p:nvPr/>
        </p:nvSpPr>
        <p:spPr bwMode="auto">
          <a:xfrm>
            <a:off x="966329" y="586332"/>
            <a:ext cx="8444089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120" b="1" u="sng" dirty="0">
                <a:solidFill>
                  <a:srgbClr val="0000FF"/>
                </a:solidFill>
                <a:latin typeface="Arial" panose="020B0604020202020204" pitchFamily="34" charset="0"/>
              </a:rPr>
              <a:t>ANIMALS AND REPTILES</a:t>
            </a:r>
            <a:endParaRPr lang="en-US" altLang="en-US" sz="512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37215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065672" y="381566"/>
            <a:ext cx="11013440" cy="163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2553547" y="2101992"/>
            <a:ext cx="7893191" cy="65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32775" name="Rectangle 8"/>
          <p:cNvSpPr>
            <a:spLocks noChangeArrowheads="1"/>
          </p:cNvSpPr>
          <p:nvPr/>
        </p:nvSpPr>
        <p:spPr bwMode="auto">
          <a:xfrm>
            <a:off x="3531165" y="3693725"/>
            <a:ext cx="6454987" cy="536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32776" name="Rectangle 9"/>
          <p:cNvSpPr>
            <a:spLocks noChangeArrowheads="1"/>
          </p:cNvSpPr>
          <p:nvPr/>
        </p:nvSpPr>
        <p:spPr bwMode="auto">
          <a:xfrm>
            <a:off x="5188374" y="8141547"/>
            <a:ext cx="27093" cy="51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32777" name="Rectangle 38"/>
          <p:cNvSpPr>
            <a:spLocks noChangeArrowheads="1"/>
          </p:cNvSpPr>
          <p:nvPr/>
        </p:nvSpPr>
        <p:spPr bwMode="auto">
          <a:xfrm>
            <a:off x="829734" y="2500866"/>
            <a:ext cx="11485316" cy="178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Char char="•"/>
            </a:pPr>
            <a:r>
              <a:rPr lang="en-US" altLang="en-US" sz="4000" b="1" dirty="0">
                <a:latin typeface="Arial" panose="020B0604020202020204" pitchFamily="34" charset="0"/>
              </a:rPr>
              <a:t>Identify </a:t>
            </a:r>
            <a:r>
              <a:rPr lang="en-US" altLang="en-US" sz="4000" b="1" dirty="0" smtClean="0">
                <a:latin typeface="Arial" panose="020B0604020202020204" pitchFamily="34" charset="0"/>
              </a:rPr>
              <a:t>individuals</a:t>
            </a:r>
            <a:r>
              <a:rPr lang="en-US" altLang="en-US" sz="4000" b="1" dirty="0" smtClean="0">
                <a:latin typeface="Arial" panose="020B0604020202020204" pitchFamily="34" charset="0"/>
              </a:rPr>
              <a:t> </a:t>
            </a:r>
            <a:r>
              <a:rPr lang="en-US" altLang="en-US" sz="4000" b="1" dirty="0">
                <a:latin typeface="Arial" panose="020B0604020202020204" pitchFamily="34" charset="0"/>
              </a:rPr>
              <a:t>who are allergic to insect bites or stings and ensure that they have an emergency first-aid kit on hand.</a:t>
            </a:r>
          </a:p>
        </p:txBody>
      </p:sp>
      <p:sp>
        <p:nvSpPr>
          <p:cNvPr id="32778" name="Rectangle 40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70669" name="Rectangle 41"/>
          <p:cNvSpPr>
            <a:spLocks noChangeArrowheads="1"/>
          </p:cNvSpPr>
          <p:nvPr/>
        </p:nvSpPr>
        <p:spPr bwMode="auto">
          <a:xfrm>
            <a:off x="829734" y="4411755"/>
            <a:ext cx="11487573" cy="326243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87672" indent="-487672" algn="l" hangingPunct="1">
              <a:lnSpc>
                <a:spcPct val="95000"/>
              </a:lnSpc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When camping, inspect bedding before use, </a:t>
            </a:r>
            <a:r>
              <a:rPr lang="en-US" altLang="en-US" sz="4000" b="1" dirty="0" smtClean="0">
                <a:latin typeface="Arial" panose="020B0604020202020204" pitchFamily="34" charset="0"/>
              </a:rPr>
              <a:t>and avoid </a:t>
            </a:r>
            <a:r>
              <a:rPr lang="en-US" altLang="en-US" sz="4000" b="1" dirty="0">
                <a:latin typeface="Arial" panose="020B0604020202020204" pitchFamily="34" charset="0"/>
              </a:rPr>
              <a:t>sleeping or leaving clothes in damp places.</a:t>
            </a:r>
          </a:p>
          <a:p>
            <a:pPr marL="487672" indent="-487672" algn="l" hangingPunct="1">
              <a:lnSpc>
                <a:spcPct val="95000"/>
              </a:lnSpc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Food and crumbs attract </a:t>
            </a:r>
            <a:r>
              <a:rPr lang="en-US" altLang="en-US" sz="4000" b="1" dirty="0" smtClean="0">
                <a:latin typeface="Arial" panose="020B0604020202020204" pitchFamily="34" charset="0"/>
              </a:rPr>
              <a:t>insects.</a:t>
            </a:r>
            <a:endParaRPr lang="en-US" altLang="en-US" sz="4000" b="1" dirty="0">
              <a:latin typeface="Arial" panose="020B0604020202020204" pitchFamily="34" charset="0"/>
            </a:endParaRPr>
          </a:p>
          <a:p>
            <a:pPr marL="487672" indent="-487672" algn="l" hangingPunct="1">
              <a:lnSpc>
                <a:spcPct val="95000"/>
              </a:lnSpc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Use insect repellent (follow directions</a:t>
            </a:r>
            <a:r>
              <a:rPr lang="en-US" altLang="en-US" sz="4000" b="1" dirty="0" smtClean="0">
                <a:latin typeface="Arial" panose="020B0604020202020204" pitchFamily="34" charset="0"/>
              </a:rPr>
              <a:t>).</a:t>
            </a:r>
            <a:endParaRPr lang="en-US" altLang="en-US" sz="4000" b="1" dirty="0">
              <a:latin typeface="Arial" panose="020B0604020202020204" pitchFamily="34" charset="0"/>
            </a:endParaRPr>
          </a:p>
        </p:txBody>
      </p:sp>
      <p:sp>
        <p:nvSpPr>
          <p:cNvPr id="32780" name="TextBox 15"/>
          <p:cNvSpPr txBox="1">
            <a:spLocks noChangeArrowheads="1"/>
          </p:cNvSpPr>
          <p:nvPr/>
        </p:nvSpPr>
        <p:spPr bwMode="auto">
          <a:xfrm>
            <a:off x="1954429" y="570467"/>
            <a:ext cx="6981049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120" b="1" u="sng" dirty="0">
                <a:solidFill>
                  <a:srgbClr val="0000FF"/>
                </a:solidFill>
                <a:latin typeface="Arial" panose="020B0604020202020204" pitchFamily="34" charset="0"/>
              </a:rPr>
              <a:t>INSECTS</a:t>
            </a:r>
            <a:endParaRPr lang="en-US" altLang="en-US" sz="512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3278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182" y="7910124"/>
            <a:ext cx="2232942" cy="150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27" y="362373"/>
            <a:ext cx="1539804" cy="149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10081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811546" y="394481"/>
            <a:ext cx="7572587" cy="89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000" b="1" u="sng" dirty="0">
                <a:solidFill>
                  <a:srgbClr val="0000FF"/>
                </a:solidFill>
                <a:latin typeface="Arial" panose="020B0604020202020204" pitchFamily="34" charset="0"/>
              </a:rPr>
              <a:t>HEAT INJURY </a:t>
            </a:r>
            <a:endParaRPr lang="en-US" altLang="en-US" sz="500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8199" name="Rectangle 22"/>
          <p:cNvSpPr>
            <a:spLocks noChangeArrowheads="1"/>
          </p:cNvSpPr>
          <p:nvPr/>
        </p:nvSpPr>
        <p:spPr bwMode="auto">
          <a:xfrm>
            <a:off x="105471" y="1360953"/>
            <a:ext cx="11794631" cy="692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5000" b="1" dirty="0">
                <a:latin typeface="Arial" panose="020B0604020202020204" pitchFamily="34" charset="0"/>
              </a:rPr>
              <a:t>The summer season can be an enjoyable time of the year.  It is also a time when the potential for heat injuries increases.  Heat injuries are preventable.  By following these simple recommendations, it will decrease your susceptibility to them.</a:t>
            </a:r>
            <a:r>
              <a:rPr lang="en-US" altLang="en-US" sz="5000" dirty="0">
                <a:latin typeface="Arial Rounded MT Bold" panose="020F07040305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5814765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10246" name="Rectangle 7"/>
          <p:cNvSpPr>
            <a:spLocks noChangeArrowheads="1"/>
          </p:cNvSpPr>
          <p:nvPr/>
        </p:nvSpPr>
        <p:spPr bwMode="auto">
          <a:xfrm>
            <a:off x="923108" y="376341"/>
            <a:ext cx="8882455" cy="89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000" b="1" u="sng" dirty="0">
                <a:solidFill>
                  <a:srgbClr val="0000FF"/>
                </a:solidFill>
                <a:latin typeface="Arial" panose="020B0604020202020204" pitchFamily="34" charset="0"/>
              </a:rPr>
              <a:t>HEAT INJURY PREVENTION</a:t>
            </a:r>
            <a:endParaRPr lang="en-US" altLang="en-US" sz="500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0247" name="Rectangle 8"/>
          <p:cNvSpPr>
            <a:spLocks noChangeArrowheads="1"/>
          </p:cNvSpPr>
          <p:nvPr/>
        </p:nvSpPr>
        <p:spPr bwMode="auto">
          <a:xfrm>
            <a:off x="6436925" y="6305974"/>
            <a:ext cx="261902" cy="73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9224" name="Rectangle 23"/>
          <p:cNvSpPr>
            <a:spLocks noChangeArrowheads="1"/>
          </p:cNvSpPr>
          <p:nvPr/>
        </p:nvSpPr>
        <p:spPr bwMode="auto">
          <a:xfrm>
            <a:off x="730553" y="1563446"/>
            <a:ext cx="11090204" cy="7323167"/>
          </a:xfrm>
          <a:prstGeom prst="rect">
            <a:avLst/>
          </a:prstGeom>
          <a:noFill/>
          <a:ln>
            <a:noFill/>
          </a:ln>
          <a:effectLst/>
        </p:spPr>
        <p:txBody>
          <a:bodyPr lIns="128694" tIns="63218" rIns="128694" bIns="63218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l" hangingPunct="1">
              <a:spcBef>
                <a:spcPct val="0"/>
              </a:spcBef>
              <a:spcAft>
                <a:spcPct val="40000"/>
              </a:spcAft>
              <a:buClr>
                <a:srgbClr val="0000FF"/>
              </a:buClr>
              <a:buNone/>
              <a:defRPr/>
            </a:pPr>
            <a:r>
              <a:rPr lang="en-US" altLang="en-US" sz="5000" b="1" dirty="0" smtClean="0">
                <a:latin typeface="Arial" panose="020B0604020202020204" pitchFamily="34" charset="0"/>
              </a:rPr>
              <a:t>     Prevention </a:t>
            </a:r>
            <a:r>
              <a:rPr lang="en-US" altLang="en-US" sz="5000" b="1" dirty="0">
                <a:latin typeface="Arial" panose="020B0604020202020204" pitchFamily="34" charset="0"/>
              </a:rPr>
              <a:t>tips include:</a:t>
            </a:r>
          </a:p>
          <a:p>
            <a:pPr algn="l" hangingPunct="1">
              <a:spcBef>
                <a:spcPct val="0"/>
              </a:spcBef>
              <a:spcAft>
                <a:spcPts val="853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5000" b="1" dirty="0">
                <a:latin typeface="Arial" panose="020B0604020202020204" pitchFamily="34" charset="0"/>
              </a:rPr>
              <a:t>Drink plenty of water</a:t>
            </a:r>
          </a:p>
          <a:p>
            <a:pPr algn="l" hangingPunct="1">
              <a:spcBef>
                <a:spcPct val="0"/>
              </a:spcBef>
              <a:spcAft>
                <a:spcPts val="853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5000" b="1" dirty="0" smtClean="0">
                <a:latin typeface="Arial" panose="020B0604020202020204" pitchFamily="34" charset="0"/>
              </a:rPr>
              <a:t>Avoid </a:t>
            </a:r>
            <a:r>
              <a:rPr lang="en-US" altLang="en-US" sz="5000" b="1" dirty="0">
                <a:latin typeface="Arial" panose="020B0604020202020204" pitchFamily="34" charset="0"/>
              </a:rPr>
              <a:t>heavy meals at lunch time</a:t>
            </a:r>
          </a:p>
          <a:p>
            <a:pPr algn="l" hangingPunct="1">
              <a:spcBef>
                <a:spcPct val="0"/>
              </a:spcBef>
              <a:spcAft>
                <a:spcPts val="853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5000" b="1" dirty="0">
                <a:latin typeface="Arial" panose="020B0604020202020204" pitchFamily="34" charset="0"/>
              </a:rPr>
              <a:t>Maintain a well balanced diet</a:t>
            </a:r>
          </a:p>
          <a:p>
            <a:pPr algn="l" hangingPunct="1">
              <a:spcBef>
                <a:spcPct val="0"/>
              </a:spcBef>
              <a:spcAft>
                <a:spcPts val="853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5000" b="1" dirty="0">
                <a:latin typeface="Arial" panose="020B0604020202020204" pitchFamily="34" charset="0"/>
              </a:rPr>
              <a:t>Wear appropriate clothing </a:t>
            </a:r>
          </a:p>
          <a:p>
            <a:pPr algn="l" hangingPunct="1">
              <a:spcBef>
                <a:spcPct val="0"/>
              </a:spcBef>
              <a:spcAft>
                <a:spcPts val="853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5000" b="1" dirty="0">
                <a:latin typeface="Arial" panose="020B0604020202020204" pitchFamily="34" charset="0"/>
              </a:rPr>
              <a:t>Use sunscreen</a:t>
            </a:r>
            <a:endParaRPr lang="en-US" altLang="en-US" sz="5000" dirty="0">
              <a:latin typeface="Arial" panose="020B0604020202020204" pitchFamily="34" charset="0"/>
            </a:endParaRPr>
          </a:p>
          <a:p>
            <a:pPr algn="l" hangingPunct="1">
              <a:spcBef>
                <a:spcPct val="0"/>
              </a:spcBef>
              <a:spcAft>
                <a:spcPts val="853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5000" b="1" dirty="0">
                <a:latin typeface="Arial" panose="020B0604020202020204" pitchFamily="34" charset="0"/>
              </a:rPr>
              <a:t>Follow recommended work/rest cycles</a:t>
            </a:r>
            <a:endParaRPr lang="en-US" altLang="en-US" sz="5000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70903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61406" y="157150"/>
            <a:ext cx="8908868" cy="14201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6436925" y="6305974"/>
            <a:ext cx="261902" cy="73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2310" name="Rectangle 22"/>
          <p:cNvSpPr>
            <a:spLocks noChangeArrowheads="1"/>
          </p:cNvSpPr>
          <p:nvPr/>
        </p:nvSpPr>
        <p:spPr bwMode="auto">
          <a:xfrm>
            <a:off x="711197" y="1577293"/>
            <a:ext cx="10942159" cy="72450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8694" tIns="63218" rIns="128694" bIns="63218">
            <a:spAutoFit/>
          </a:bodyPr>
          <a:lstStyle/>
          <a:p>
            <a:pPr algn="l" hangingPunct="1">
              <a:spcAft>
                <a:spcPct val="40000"/>
              </a:spcAft>
              <a:buClr>
                <a:srgbClr val="0000FF"/>
              </a:buClr>
              <a:defRPr/>
            </a:pPr>
            <a:r>
              <a:rPr lang="en-US" altLang="en-US" sz="50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     Prevention </a:t>
            </a:r>
            <a:r>
              <a:rPr lang="en-US" altLang="en-US" sz="5000" b="1" dirty="0">
                <a:solidFill>
                  <a:schemeClr val="tx1"/>
                </a:solidFill>
                <a:latin typeface="Arial" panose="020B0604020202020204" pitchFamily="34" charset="0"/>
              </a:rPr>
              <a:t>tips include:</a:t>
            </a:r>
          </a:p>
          <a:p>
            <a:pPr marL="650230" indent="-650230" algn="l" hangingPunct="1">
              <a:spcAft>
                <a:spcPct val="4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5000" b="1" dirty="0">
                <a:solidFill>
                  <a:schemeClr val="tx1"/>
                </a:solidFill>
                <a:latin typeface="Arial" panose="020B0604020202020204" pitchFamily="34" charset="0"/>
              </a:rPr>
              <a:t>Keep areas well ventilated</a:t>
            </a:r>
          </a:p>
          <a:p>
            <a:pPr marL="650230" indent="-650230" algn="l" hangingPunct="1">
              <a:spcAft>
                <a:spcPct val="4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5000" b="1" dirty="0">
                <a:solidFill>
                  <a:schemeClr val="tx1"/>
                </a:solidFill>
                <a:latin typeface="Arial" panose="020B0604020202020204" pitchFamily="34" charset="0"/>
              </a:rPr>
              <a:t>Schedule outdoor activities during the cooler part of the day</a:t>
            </a:r>
          </a:p>
          <a:p>
            <a:pPr marL="650230" indent="-650230" algn="l" hangingPunct="1">
              <a:spcAft>
                <a:spcPct val="4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5000" b="1" dirty="0">
                <a:solidFill>
                  <a:schemeClr val="tx1"/>
                </a:solidFill>
                <a:latin typeface="Arial" panose="020B0604020202020204" pitchFamily="34" charset="0"/>
              </a:rPr>
              <a:t>Use the buddy system</a:t>
            </a:r>
          </a:p>
          <a:p>
            <a:pPr marL="650230" indent="-650230" algn="l" hangingPunct="1">
              <a:spcAft>
                <a:spcPct val="4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5000" b="1" dirty="0">
                <a:solidFill>
                  <a:schemeClr val="tx1"/>
                </a:solidFill>
                <a:latin typeface="Arial" panose="020B0604020202020204" pitchFamily="34" charset="0"/>
              </a:rPr>
              <a:t>Monitor those at risk</a:t>
            </a:r>
          </a:p>
          <a:p>
            <a:pPr marL="650230" indent="-650230" algn="l" hangingPunct="1">
              <a:lnSpc>
                <a:spcPct val="125000"/>
              </a:lnSpc>
              <a:spcAft>
                <a:spcPct val="15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5000" b="1" dirty="0">
                <a:solidFill>
                  <a:schemeClr val="tx1"/>
                </a:solidFill>
                <a:latin typeface="Arial" panose="020B0604020202020204" pitchFamily="34" charset="0"/>
              </a:rPr>
              <a:t>Use common sense </a:t>
            </a:r>
          </a:p>
        </p:txBody>
      </p:sp>
      <p:sp>
        <p:nvSpPr>
          <p:cNvPr id="12296" name="Rectangle 23"/>
          <p:cNvSpPr>
            <a:spLocks noChangeArrowheads="1"/>
          </p:cNvSpPr>
          <p:nvPr/>
        </p:nvSpPr>
        <p:spPr bwMode="auto">
          <a:xfrm>
            <a:off x="823840" y="399915"/>
            <a:ext cx="9060388" cy="89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000" b="1" u="sng" dirty="0">
                <a:solidFill>
                  <a:srgbClr val="0000FF"/>
                </a:solidFill>
                <a:latin typeface="Arial" panose="020B0604020202020204" pitchFamily="34" charset="0"/>
              </a:rPr>
              <a:t>HEAT INJURY </a:t>
            </a:r>
            <a:r>
              <a:rPr lang="en-US" altLang="en-US" sz="5000" b="1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PREVENTION</a:t>
            </a:r>
            <a:endParaRPr lang="en-US" altLang="en-US" sz="500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27376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1185053" y="355437"/>
            <a:ext cx="7995994" cy="9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000" b="1" u="sng" dirty="0">
                <a:solidFill>
                  <a:srgbClr val="0000FF"/>
                </a:solidFill>
                <a:latin typeface="Arial" panose="020B0604020202020204" pitchFamily="34" charset="0"/>
              </a:rPr>
              <a:t>SUNBURN PREVENTION</a:t>
            </a:r>
            <a:endParaRPr lang="en-US" altLang="en-US" sz="500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6436925" y="6305974"/>
            <a:ext cx="261902" cy="73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4359" name="Rectangle 23"/>
          <p:cNvSpPr>
            <a:spLocks noChangeArrowheads="1"/>
          </p:cNvSpPr>
          <p:nvPr/>
        </p:nvSpPr>
        <p:spPr bwMode="auto">
          <a:xfrm>
            <a:off x="752324" y="1738813"/>
            <a:ext cx="11709642" cy="80738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8694" tIns="63218" rIns="128694" bIns="63218">
            <a:spAutoFit/>
          </a:bodyPr>
          <a:lstStyle/>
          <a:p>
            <a:pPr algn="l" hangingPunct="1">
              <a:lnSpc>
                <a:spcPct val="105000"/>
              </a:lnSpc>
              <a:spcAft>
                <a:spcPct val="40000"/>
              </a:spcAft>
              <a:defRPr/>
            </a:pPr>
            <a:r>
              <a:rPr lang="en-US" altLang="en-US" sz="5000" b="1" dirty="0" smtClean="0">
                <a:latin typeface="Arial" panose="020B0604020202020204" pitchFamily="34" charset="0"/>
              </a:rPr>
              <a:t>       To </a:t>
            </a:r>
            <a:r>
              <a:rPr lang="en-US" altLang="en-US" sz="5000" b="1" dirty="0">
                <a:latin typeface="Arial" panose="020B0604020202020204" pitchFamily="34" charset="0"/>
              </a:rPr>
              <a:t>prevent sunburn:</a:t>
            </a:r>
          </a:p>
          <a:p>
            <a:pPr marL="650230" indent="-650230" algn="l" hangingPunct="1">
              <a:lnSpc>
                <a:spcPct val="105000"/>
              </a:lnSpc>
              <a:spcAft>
                <a:spcPct val="4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5000" b="1" dirty="0">
                <a:latin typeface="Arial" panose="020B0604020202020204" pitchFamily="34" charset="0"/>
              </a:rPr>
              <a:t>Use sunscreen - reapply frequently</a:t>
            </a:r>
          </a:p>
          <a:p>
            <a:pPr marL="650230" indent="-650230" algn="l" hangingPunct="1">
              <a:lnSpc>
                <a:spcPct val="105000"/>
              </a:lnSpc>
              <a:spcAft>
                <a:spcPct val="4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5000" b="1" dirty="0">
                <a:latin typeface="Arial" panose="020B0604020202020204" pitchFamily="34" charset="0"/>
              </a:rPr>
              <a:t>Moderation - avoid extended exposure during peak </a:t>
            </a:r>
            <a:r>
              <a:rPr lang="en-US" altLang="en-US" sz="5000" b="1" dirty="0" smtClean="0">
                <a:latin typeface="Arial" panose="020B0604020202020204" pitchFamily="34" charset="0"/>
              </a:rPr>
              <a:t>hours    </a:t>
            </a:r>
            <a:r>
              <a:rPr lang="en-US" altLang="en-US" sz="5000" b="1" dirty="0">
                <a:latin typeface="Arial" panose="020B0604020202020204" pitchFamily="34" charset="0"/>
              </a:rPr>
              <a:t>(1000-1600)</a:t>
            </a:r>
          </a:p>
          <a:p>
            <a:pPr marL="650230" indent="-650230" algn="l" hangingPunct="1">
              <a:lnSpc>
                <a:spcPct val="105000"/>
              </a:lnSpc>
              <a:spcAft>
                <a:spcPct val="4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5000" b="1" dirty="0">
                <a:latin typeface="Arial" panose="020B0604020202020204" pitchFamily="34" charset="0"/>
              </a:rPr>
              <a:t>Avoid repeated exposure</a:t>
            </a:r>
          </a:p>
          <a:p>
            <a:pPr marL="650230" indent="-650230" algn="l" hangingPunct="1">
              <a:lnSpc>
                <a:spcPct val="105000"/>
              </a:lnSpc>
              <a:spcAft>
                <a:spcPct val="4000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5000" b="1" dirty="0">
                <a:latin typeface="Arial" panose="020B0604020202020204" pitchFamily="34" charset="0"/>
              </a:rPr>
              <a:t>Seek medical care if severely burned</a:t>
            </a:r>
          </a:p>
        </p:txBody>
      </p:sp>
    </p:spTree>
    <p:extLst>
      <p:ext uri="{BB962C8B-B14F-4D97-AF65-F5344CB8AC3E}">
        <p14:creationId xmlns:p14="http://schemas.microsoft.com/office/powerpoint/2010/main" val="198558188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6436925" y="6305974"/>
            <a:ext cx="261902" cy="73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6391" name="Rectangle 23"/>
          <p:cNvSpPr>
            <a:spLocks noChangeArrowheads="1"/>
          </p:cNvSpPr>
          <p:nvPr/>
        </p:nvSpPr>
        <p:spPr bwMode="auto">
          <a:xfrm>
            <a:off x="3684693" y="480908"/>
            <a:ext cx="4091079" cy="9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000" b="1" u="sng" dirty="0">
                <a:solidFill>
                  <a:srgbClr val="0000FF"/>
                </a:solidFill>
                <a:latin typeface="Arial" panose="020B0604020202020204" pitchFamily="34" charset="0"/>
              </a:rPr>
              <a:t>HEAT RASH</a:t>
            </a:r>
            <a:endParaRPr lang="en-US" altLang="en-US" sz="500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5369" name="Rectangle 24"/>
          <p:cNvSpPr>
            <a:spLocks noChangeArrowheads="1"/>
          </p:cNvSpPr>
          <p:nvPr/>
        </p:nvSpPr>
        <p:spPr bwMode="auto">
          <a:xfrm>
            <a:off x="365275" y="1894809"/>
            <a:ext cx="12397135" cy="72619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8694" tIns="63218" rIns="128694" bIns="632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hangingPunct="1">
              <a:spcBef>
                <a:spcPct val="0"/>
              </a:spcBef>
              <a:buNone/>
              <a:defRPr/>
            </a:pPr>
            <a:r>
              <a:rPr lang="en-US" altLang="en-US" sz="4000" b="1" u="sng" dirty="0">
                <a:solidFill>
                  <a:srgbClr val="0000FF"/>
                </a:solidFill>
                <a:latin typeface="Arial" panose="020B0604020202020204" pitchFamily="34" charset="0"/>
              </a:rPr>
              <a:t>CAUSE</a:t>
            </a:r>
            <a:endParaRPr lang="en-US" altLang="en-US" sz="4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487672" indent="-487672" algn="l" hangingPunct="1">
              <a:spcBef>
                <a:spcPct val="0"/>
              </a:spcBef>
              <a:buClr>
                <a:srgbClr val="0000FF"/>
              </a:buClr>
              <a:defRPr/>
            </a:pP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Skin irritation caused by </a:t>
            </a:r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excessive 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sweating </a:t>
            </a:r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in 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a </a:t>
            </a:r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hot, 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humid environment</a:t>
            </a:r>
          </a:p>
          <a:p>
            <a:pPr algn="l" hangingPunct="1">
              <a:spcBef>
                <a:spcPct val="0"/>
              </a:spcBef>
              <a:buNone/>
              <a:defRPr/>
            </a:pPr>
            <a:endParaRPr lang="en-US" altLang="en-US" sz="1600" b="1" u="sng" dirty="0" smtClean="0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algn="l" hangingPunct="1">
              <a:spcBef>
                <a:spcPct val="0"/>
              </a:spcBef>
              <a:buNone/>
              <a:defRPr/>
            </a:pPr>
            <a:r>
              <a:rPr lang="en-US" altLang="en-US" sz="4000" b="1" u="sng" dirty="0" smtClean="0">
                <a:solidFill>
                  <a:srgbClr val="0033CC"/>
                </a:solidFill>
                <a:latin typeface="Arial" panose="020B0604020202020204" pitchFamily="34" charset="0"/>
              </a:rPr>
              <a:t>SYMPTOMS</a:t>
            </a:r>
            <a:endParaRPr lang="en-US" altLang="en-US" sz="4000" b="1" dirty="0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marL="487672" indent="-487672" algn="l" hangingPunct="1">
              <a:spcBef>
                <a:spcPct val="0"/>
              </a:spcBef>
              <a:defRPr/>
            </a:pPr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Appears 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as a cluster of pimples or small </a:t>
            </a:r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blisters: neck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, groin area; under breasts &amp; arms; and skin creases</a:t>
            </a:r>
          </a:p>
          <a:p>
            <a:pPr algn="l" hangingPunct="1">
              <a:lnSpc>
                <a:spcPct val="85000"/>
              </a:lnSpc>
              <a:spcBef>
                <a:spcPct val="0"/>
              </a:spcBef>
              <a:buNone/>
              <a:defRPr/>
            </a:pPr>
            <a:endParaRPr lang="en-US" altLang="en-US" sz="16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l" hangingPunct="1">
              <a:lnSpc>
                <a:spcPct val="85000"/>
              </a:lnSpc>
              <a:spcBef>
                <a:spcPct val="0"/>
              </a:spcBef>
              <a:buNone/>
              <a:defRPr/>
            </a:pPr>
            <a:r>
              <a:rPr lang="en-US" altLang="en-US" sz="4000" b="1" u="sng" dirty="0">
                <a:solidFill>
                  <a:srgbClr val="0033CC"/>
                </a:solidFill>
                <a:latin typeface="Arial" panose="020B0604020202020204" pitchFamily="34" charset="0"/>
              </a:rPr>
              <a:t>TREATMENT</a:t>
            </a:r>
            <a:endParaRPr lang="en-US" altLang="en-US" sz="4000" b="1" dirty="0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marL="487672" indent="-487672" algn="l" hangingPunct="1">
              <a:spcBef>
                <a:spcPct val="0"/>
              </a:spcBef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Baby powder with corn starch</a:t>
            </a:r>
          </a:p>
          <a:p>
            <a:pPr marL="487672" indent="-487672" algn="l" hangingPunct="1">
              <a:spcBef>
                <a:spcPct val="0"/>
              </a:spcBef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Cool shower - avoid lotions </a:t>
            </a:r>
            <a:r>
              <a:rPr lang="en-US" altLang="en-US" sz="4000" b="1" dirty="0" smtClean="0">
                <a:latin typeface="Arial" panose="020B0604020202020204" pitchFamily="34" charset="0"/>
              </a:rPr>
              <a:t>– change</a:t>
            </a:r>
          </a:p>
          <a:p>
            <a:pPr algn="l" hangingPunct="1">
              <a:spcBef>
                <a:spcPct val="0"/>
              </a:spcBef>
              <a:buNone/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 </a:t>
            </a:r>
            <a:r>
              <a:rPr lang="en-US" altLang="en-US" sz="4000" b="1" dirty="0" smtClean="0">
                <a:latin typeface="Arial" panose="020B0604020202020204" pitchFamily="34" charset="0"/>
              </a:rPr>
              <a:t>  </a:t>
            </a:r>
            <a:r>
              <a:rPr lang="en-US" altLang="en-US" sz="4000" b="1" dirty="0" smtClean="0">
                <a:latin typeface="Arial" panose="020B0604020202020204" pitchFamily="34" charset="0"/>
              </a:rPr>
              <a:t>clothes </a:t>
            </a:r>
            <a:r>
              <a:rPr lang="en-US" altLang="en-US" sz="4000" b="1" dirty="0">
                <a:latin typeface="Arial" panose="020B0604020202020204" pitchFamily="34" charset="0"/>
              </a:rPr>
              <a:t>frequently</a:t>
            </a:r>
            <a:endParaRPr lang="en-US" alt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5068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413" dirty="0">
              <a:latin typeface="Times New Roman" panose="02020603050405020304" pitchFamily="18" charset="0"/>
            </a:endParaRP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341732" y="1814286"/>
            <a:ext cx="12081046" cy="60369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8694" tIns="63218" rIns="128694" bIns="632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hangingPunct="1">
              <a:lnSpc>
                <a:spcPct val="85000"/>
              </a:lnSpc>
              <a:spcBef>
                <a:spcPct val="0"/>
              </a:spcBef>
              <a:buNone/>
              <a:defRPr/>
            </a:pPr>
            <a:r>
              <a:rPr lang="en-US" altLang="en-US" sz="4000" b="1" u="sng" dirty="0">
                <a:solidFill>
                  <a:srgbClr val="0033CC"/>
                </a:solidFill>
                <a:latin typeface="Arial" panose="020B0604020202020204" pitchFamily="34" charset="0"/>
              </a:rPr>
              <a:t>CAUSE</a:t>
            </a:r>
            <a:endParaRPr lang="en-US" altLang="en-US" sz="4000" b="1" dirty="0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marL="650230" indent="-650230" algn="l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Excessive loss of salt from the body</a:t>
            </a:r>
          </a:p>
          <a:p>
            <a:pPr algn="l" hangingPunct="1">
              <a:lnSpc>
                <a:spcPct val="85000"/>
              </a:lnSpc>
              <a:spcBef>
                <a:spcPct val="0"/>
              </a:spcBef>
              <a:buNone/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 </a:t>
            </a:r>
          </a:p>
          <a:p>
            <a:pPr algn="l" hangingPunct="1">
              <a:lnSpc>
                <a:spcPct val="85000"/>
              </a:lnSpc>
              <a:spcBef>
                <a:spcPct val="0"/>
              </a:spcBef>
              <a:buNone/>
              <a:defRPr/>
            </a:pPr>
            <a:r>
              <a:rPr lang="en-US" altLang="en-US" sz="4000" b="1" u="sng" dirty="0">
                <a:solidFill>
                  <a:srgbClr val="0033CC"/>
                </a:solidFill>
                <a:latin typeface="Arial" panose="020B0604020202020204" pitchFamily="34" charset="0"/>
              </a:rPr>
              <a:t>SYMPTOMS</a:t>
            </a:r>
            <a:endParaRPr lang="en-US" altLang="en-US" sz="4000" b="1" dirty="0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marL="650230" indent="-650230" algn="l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 Painful cramps of the major muscle groups</a:t>
            </a:r>
          </a:p>
          <a:p>
            <a:pPr algn="l" hangingPunct="1">
              <a:lnSpc>
                <a:spcPct val="85000"/>
              </a:lnSpc>
              <a:spcBef>
                <a:spcPct val="0"/>
              </a:spcBef>
              <a:buNone/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     (arms, legs, or stomach)</a:t>
            </a:r>
          </a:p>
          <a:p>
            <a:pPr algn="l" hangingPunct="1">
              <a:lnSpc>
                <a:spcPct val="85000"/>
              </a:lnSpc>
              <a:spcBef>
                <a:spcPct val="0"/>
              </a:spcBef>
              <a:buNone/>
              <a:defRPr/>
            </a:pPr>
            <a:endParaRPr lang="en-US" altLang="en-US" sz="4000" b="1" dirty="0">
              <a:latin typeface="Arial" panose="020B0604020202020204" pitchFamily="34" charset="0"/>
            </a:endParaRPr>
          </a:p>
          <a:p>
            <a:pPr algn="l" hangingPunct="1">
              <a:lnSpc>
                <a:spcPct val="85000"/>
              </a:lnSpc>
              <a:spcBef>
                <a:spcPct val="0"/>
              </a:spcBef>
              <a:buNone/>
              <a:defRPr/>
            </a:pPr>
            <a:r>
              <a:rPr lang="en-US" altLang="en-US" sz="4000" b="1" u="sng" dirty="0">
                <a:solidFill>
                  <a:srgbClr val="0033CC"/>
                </a:solidFill>
                <a:latin typeface="Arial" panose="020B0604020202020204" pitchFamily="34" charset="0"/>
              </a:rPr>
              <a:t>TREATMENT</a:t>
            </a:r>
            <a:endParaRPr lang="en-US" altLang="en-US" sz="4000" b="1" dirty="0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marL="650230" indent="-650230" algn="l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4000" b="1" dirty="0">
                <a:latin typeface="Arial" panose="020B0604020202020204" pitchFamily="34" charset="0"/>
              </a:rPr>
              <a:t>Provide cool water - shade - monitor</a:t>
            </a:r>
            <a:r>
              <a:rPr lang="en-US" altLang="en-US" sz="4000" dirty="0"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18438" name="Rectangle 21"/>
          <p:cNvSpPr>
            <a:spLocks noChangeArrowheads="1"/>
          </p:cNvSpPr>
          <p:nvPr/>
        </p:nvSpPr>
        <p:spPr bwMode="auto">
          <a:xfrm>
            <a:off x="0" y="325120"/>
            <a:ext cx="13004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694" tIns="63218" rIns="128694" bIns="632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24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18439" name="Rectangle 22"/>
          <p:cNvSpPr>
            <a:spLocks noChangeArrowheads="1"/>
          </p:cNvSpPr>
          <p:nvPr/>
        </p:nvSpPr>
        <p:spPr bwMode="auto">
          <a:xfrm>
            <a:off x="3312726" y="414792"/>
            <a:ext cx="5075322" cy="9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8694" tIns="63218" rIns="128694" bIns="632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000" b="1" u="sng" dirty="0">
                <a:solidFill>
                  <a:srgbClr val="0000FF"/>
                </a:solidFill>
                <a:latin typeface="Arial" panose="020B0604020202020204" pitchFamily="34" charset="0"/>
              </a:rPr>
              <a:t>HEAT CRAMPS</a:t>
            </a:r>
            <a:endParaRPr lang="en-US" altLang="en-US" sz="5000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46937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4_Custom Design">
  <a:themeElements>
    <a:clrScheme name="BSD Palette">
      <a:dk1>
        <a:srgbClr val="000000"/>
      </a:dk1>
      <a:lt1>
        <a:srgbClr val="FFFFFF"/>
      </a:lt1>
      <a:dk2>
        <a:srgbClr val="00263E"/>
      </a:dk2>
      <a:lt2>
        <a:srgbClr val="A4C8E1"/>
      </a:lt2>
      <a:accent1>
        <a:srgbClr val="799A05"/>
      </a:accent1>
      <a:accent2>
        <a:srgbClr val="ED7800"/>
      </a:accent2>
      <a:accent3>
        <a:srgbClr val="34657F"/>
      </a:accent3>
      <a:accent4>
        <a:srgbClr val="8A1F03"/>
      </a:accent4>
      <a:accent5>
        <a:srgbClr val="00AFAB"/>
      </a:accent5>
      <a:accent6>
        <a:srgbClr val="F6BE00"/>
      </a:accent6>
      <a:hlink>
        <a:srgbClr val="34657F"/>
      </a:hlink>
      <a:folHlink>
        <a:srgbClr val="A4C8E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Custom Design">
  <a:themeElements>
    <a:clrScheme name="Corp PPT Palette">
      <a:dk1>
        <a:srgbClr val="000000"/>
      </a:dk1>
      <a:lt1>
        <a:srgbClr val="FFFFFF"/>
      </a:lt1>
      <a:dk2>
        <a:srgbClr val="535353"/>
      </a:dk2>
      <a:lt2>
        <a:srgbClr val="A7A7A7"/>
      </a:lt2>
      <a:accent1>
        <a:srgbClr val="00263E"/>
      </a:accent1>
      <a:accent2>
        <a:srgbClr val="407EC9"/>
      </a:accent2>
      <a:accent3>
        <a:srgbClr val="949300"/>
      </a:accent3>
      <a:accent4>
        <a:srgbClr val="E07E3C"/>
      </a:accent4>
      <a:accent5>
        <a:srgbClr val="F0B323"/>
      </a:accent5>
      <a:accent6>
        <a:srgbClr val="A4C8E1"/>
      </a:accent6>
      <a:hlink>
        <a:srgbClr val="898A89"/>
      </a:hlink>
      <a:folHlink>
        <a:srgbClr val="122D42"/>
      </a:folHlink>
    </a:clrScheme>
    <a:fontScheme name="BSD/GBS Theme - A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Custom Design">
  <a:themeElements>
    <a:clrScheme name="Corp PPT Palette">
      <a:dk1>
        <a:srgbClr val="000000"/>
      </a:dk1>
      <a:lt1>
        <a:srgbClr val="FFFFFF"/>
      </a:lt1>
      <a:dk2>
        <a:srgbClr val="535353"/>
      </a:dk2>
      <a:lt2>
        <a:srgbClr val="A7A7A7"/>
      </a:lt2>
      <a:accent1>
        <a:srgbClr val="00263E"/>
      </a:accent1>
      <a:accent2>
        <a:srgbClr val="407EC9"/>
      </a:accent2>
      <a:accent3>
        <a:srgbClr val="949300"/>
      </a:accent3>
      <a:accent4>
        <a:srgbClr val="E07E3C"/>
      </a:accent4>
      <a:accent5>
        <a:srgbClr val="F0B323"/>
      </a:accent5>
      <a:accent6>
        <a:srgbClr val="A4C8E1"/>
      </a:accent6>
      <a:hlink>
        <a:srgbClr val="898A89"/>
      </a:hlink>
      <a:folHlink>
        <a:srgbClr val="122D42"/>
      </a:folHlink>
    </a:clrScheme>
    <a:fontScheme name="BSD/GBS Theme - A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7_Custom Design">
  <a:themeElements>
    <a:clrScheme name="BSD Palette">
      <a:dk1>
        <a:srgbClr val="000000"/>
      </a:dk1>
      <a:lt1>
        <a:srgbClr val="FFFFFF"/>
      </a:lt1>
      <a:dk2>
        <a:srgbClr val="00263E"/>
      </a:dk2>
      <a:lt2>
        <a:srgbClr val="A4C8E1"/>
      </a:lt2>
      <a:accent1>
        <a:srgbClr val="799A05"/>
      </a:accent1>
      <a:accent2>
        <a:srgbClr val="ED7800"/>
      </a:accent2>
      <a:accent3>
        <a:srgbClr val="34657F"/>
      </a:accent3>
      <a:accent4>
        <a:srgbClr val="8A1F03"/>
      </a:accent4>
      <a:accent5>
        <a:srgbClr val="00AFAB"/>
      </a:accent5>
      <a:accent6>
        <a:srgbClr val="F6BE00"/>
      </a:accent6>
      <a:hlink>
        <a:srgbClr val="34657F"/>
      </a:hlink>
      <a:folHlink>
        <a:srgbClr val="A4C8E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27864</TotalTime>
  <Words>1315</Words>
  <Application>Microsoft Office PowerPoint</Application>
  <PresentationFormat>Custom</PresentationFormat>
  <Paragraphs>280</Paragraphs>
  <Slides>35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Arial</vt:lpstr>
      <vt:lpstr>Arial Rounded MT Bold</vt:lpstr>
      <vt:lpstr>Gotham Narrow Medium</vt:lpstr>
      <vt:lpstr>Gotham-Book</vt:lpstr>
      <vt:lpstr>Helvetica</vt:lpstr>
      <vt:lpstr>Helvetica Light</vt:lpstr>
      <vt:lpstr>Helvetica Neue</vt:lpstr>
      <vt:lpstr>Symbol</vt:lpstr>
      <vt:lpstr>Times New Roman</vt:lpstr>
      <vt:lpstr>White</vt:lpstr>
      <vt:lpstr>4_Custom Design</vt:lpstr>
      <vt:lpstr>5_Custom Design</vt:lpstr>
      <vt:lpstr>6_Custom Design</vt:lpstr>
      <vt:lpstr>7_Custom Design</vt:lpstr>
      <vt:lpstr>Clip</vt:lpstr>
      <vt:lpstr>PowerPoint Presentation</vt:lpstr>
      <vt:lpstr>     Summer Safety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Ahrweiler</dc:creator>
  <cp:lastModifiedBy>Brett Beoubay</cp:lastModifiedBy>
  <cp:revision>295</cp:revision>
  <cp:lastPrinted>2018-07-31T13:11:46Z</cp:lastPrinted>
  <dcterms:modified xsi:type="dcterms:W3CDTF">2021-06-29T14:43:51Z</dcterms:modified>
</cp:coreProperties>
</file>