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11"/>
  </p:notesMasterIdLst>
  <p:sldIdLst>
    <p:sldId id="309" r:id="rId6"/>
    <p:sldId id="465" r:id="rId7"/>
    <p:sldId id="466" r:id="rId8"/>
    <p:sldId id="467" r:id="rId9"/>
    <p:sldId id="468" r:id="rId1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392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2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ABA2-807A-4B8D-9DD7-7EC156DF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BBBA-6013-450A-BD3A-39D404A2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771D-4FB8-4995-84A7-F0899DBC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8C74-FC20-4D6E-B4DB-76E96EE86D7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5E54-CB1D-4150-A1D9-EDBAB36D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11ED-D07A-4DC1-8600-0D101A5F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28C2-57CB-4F12-82A6-E05F2AD4C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1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6854924" y="3677249"/>
            <a:ext cx="5947354" cy="19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 smtClean="0"/>
              <a:t>Preventing Slips, 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Trips, and Falls</a:t>
            </a:r>
            <a:endParaRPr sz="4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855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827" b="1" dirty="0">
                <a:solidFill>
                  <a:schemeClr val="tx1"/>
                </a:solidFill>
              </a:rPr>
              <a:t>Slips and Falls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	</a:t>
            </a:r>
            <a:r>
              <a:rPr lang="en-US" altLang="en-US" sz="5120" dirty="0"/>
              <a:t>Whose responsibility is it to pick up, wipe </a:t>
            </a:r>
            <a:r>
              <a:rPr lang="en-US" altLang="en-US" sz="5120" dirty="0" smtClean="0"/>
              <a:t>up, </a:t>
            </a:r>
            <a:r>
              <a:rPr lang="en-US" altLang="en-US" sz="5120" dirty="0"/>
              <a:t>or clean up small items or small spills on the floor?</a:t>
            </a:r>
          </a:p>
          <a:p>
            <a:pPr>
              <a:buFont typeface="Monotype Sorts" pitchFamily="2" charset="2"/>
              <a:buNone/>
            </a:pPr>
            <a:r>
              <a:rPr lang="en-US" altLang="en-US" sz="5120" dirty="0"/>
              <a:t> </a:t>
            </a:r>
          </a:p>
          <a:p>
            <a:pPr>
              <a:buFont typeface="Monotype Sorts" pitchFamily="2" charset="2"/>
              <a:buNone/>
            </a:pPr>
            <a:r>
              <a:rPr lang="en-US" altLang="en-US" sz="5120" dirty="0"/>
              <a:t>- It is everyone’s responsibility to follow the “Clean as you go” policy.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13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600" b="1" dirty="0"/>
              <a:t>Slips and Falls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2080768"/>
            <a:ext cx="11145304" cy="5982208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	</a:t>
            </a:r>
            <a:r>
              <a:rPr lang="en-US" altLang="en-US" sz="5120" dirty="0"/>
              <a:t>What can you do if the spill is too large to clean by yourself</a:t>
            </a:r>
            <a:r>
              <a:rPr lang="en-US" altLang="en-US" sz="5120" dirty="0" smtClean="0"/>
              <a:t>?</a:t>
            </a:r>
          </a:p>
          <a:p>
            <a:pPr>
              <a:buFont typeface="Monotype Sorts" pitchFamily="2" charset="2"/>
              <a:buNone/>
            </a:pPr>
            <a:endParaRPr lang="en-US" altLang="en-US" sz="5120" dirty="0"/>
          </a:p>
          <a:p>
            <a:pPr>
              <a:buFont typeface="Monotype Sorts" pitchFamily="2" charset="2"/>
              <a:buNone/>
            </a:pPr>
            <a:r>
              <a:rPr lang="en-US" altLang="en-US" sz="5120" dirty="0"/>
              <a:t> 1)  Notify the </a:t>
            </a:r>
            <a:r>
              <a:rPr lang="en-US" altLang="en-US" sz="5120" dirty="0" smtClean="0"/>
              <a:t>appropriate personnel</a:t>
            </a:r>
          </a:p>
          <a:p>
            <a:pPr>
              <a:buFont typeface="Monotype Sorts" pitchFamily="2" charset="2"/>
              <a:buNone/>
            </a:pPr>
            <a:r>
              <a:rPr lang="en-US" altLang="en-US" sz="5120" dirty="0"/>
              <a:t> </a:t>
            </a:r>
            <a:r>
              <a:rPr lang="en-US" altLang="en-US" sz="5120" dirty="0" smtClean="0"/>
              <a:t>    </a:t>
            </a:r>
            <a:r>
              <a:rPr lang="en-US" altLang="en-US" sz="5120" dirty="0" smtClean="0"/>
              <a:t> </a:t>
            </a:r>
            <a:r>
              <a:rPr lang="en-US" altLang="en-US" sz="5120" dirty="0"/>
              <a:t>for assistance</a:t>
            </a:r>
            <a:r>
              <a:rPr lang="en-US" altLang="en-US" sz="5120" dirty="0" smtClean="0"/>
              <a:t>.</a:t>
            </a:r>
          </a:p>
          <a:p>
            <a:pPr>
              <a:buFont typeface="Monotype Sorts" pitchFamily="2" charset="2"/>
              <a:buNone/>
            </a:pPr>
            <a:endParaRPr lang="en-US" altLang="en-US" sz="5120" dirty="0"/>
          </a:p>
          <a:p>
            <a:pPr>
              <a:buFont typeface="Monotype Sorts" pitchFamily="2" charset="2"/>
              <a:buNone/>
            </a:pPr>
            <a:r>
              <a:rPr lang="en-US" altLang="en-US" sz="5120" dirty="0"/>
              <a:t> 2)  Put up the proper wet </a:t>
            </a:r>
            <a:r>
              <a:rPr lang="en-US" altLang="en-US" sz="5120" dirty="0" smtClean="0"/>
              <a:t>floor signs</a:t>
            </a:r>
            <a:r>
              <a:rPr lang="en-US" altLang="en-US" sz="5120" dirty="0"/>
              <a:t>.</a:t>
            </a:r>
          </a:p>
          <a:p>
            <a:pPr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07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827" b="1" dirty="0">
                <a:solidFill>
                  <a:schemeClr val="folHlink"/>
                </a:solidFill>
              </a:rPr>
              <a:t>Slips and Falls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285" y="2080767"/>
            <a:ext cx="12451404" cy="7218875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4400" dirty="0"/>
              <a:t>	Each of us can do certain things to minimize our slip/trip and fall </a:t>
            </a:r>
            <a:r>
              <a:rPr lang="en-US" altLang="en-US" sz="4400" dirty="0" smtClean="0"/>
              <a:t>potential.  What </a:t>
            </a:r>
            <a:r>
              <a:rPr lang="en-US" altLang="en-US" sz="4400" dirty="0"/>
              <a:t>are they</a:t>
            </a:r>
            <a:r>
              <a:rPr lang="en-US" altLang="en-US" sz="4400" dirty="0" smtClean="0"/>
              <a:t>?</a:t>
            </a:r>
          </a:p>
          <a:p>
            <a:pPr>
              <a:buFont typeface="Monotype Sorts" pitchFamily="2" charset="2"/>
              <a:buNone/>
            </a:pPr>
            <a:endParaRPr lang="en-US" altLang="en-US" sz="4400" dirty="0"/>
          </a:p>
          <a:p>
            <a:pPr>
              <a:buFont typeface="Monotype Sorts" pitchFamily="2" charset="2"/>
              <a:buNone/>
            </a:pPr>
            <a:r>
              <a:rPr lang="en-US" altLang="en-US" sz="4400" dirty="0"/>
              <a:t>1) Wear the proper slip resistant shoes.</a:t>
            </a:r>
          </a:p>
          <a:p>
            <a:pPr>
              <a:buFont typeface="Monotype Sorts" pitchFamily="2" charset="2"/>
              <a:buNone/>
            </a:pPr>
            <a:r>
              <a:rPr lang="en-US" altLang="en-US" sz="4400" dirty="0"/>
              <a:t>2) Be aware of our surroundings </a:t>
            </a:r>
            <a:r>
              <a:rPr lang="en-US" altLang="en-US" sz="4400" dirty="0" smtClean="0"/>
              <a:t>and watch</a:t>
            </a:r>
          </a:p>
          <a:p>
            <a:pPr>
              <a:buFont typeface="Monotype Sorts" pitchFamily="2" charset="2"/>
              <a:buNone/>
            </a:pPr>
            <a:r>
              <a:rPr lang="en-US" altLang="en-US" sz="4400" dirty="0"/>
              <a:t> </a:t>
            </a:r>
            <a:r>
              <a:rPr lang="en-US" altLang="en-US" sz="4400" dirty="0" smtClean="0"/>
              <a:t>   </a:t>
            </a:r>
            <a:r>
              <a:rPr lang="en-US" altLang="en-US" sz="4400" dirty="0" smtClean="0"/>
              <a:t>where </a:t>
            </a:r>
            <a:r>
              <a:rPr lang="en-US" altLang="en-US" sz="4400" dirty="0"/>
              <a:t>we are </a:t>
            </a:r>
            <a:r>
              <a:rPr lang="en-US" altLang="en-US" sz="4400" dirty="0" smtClean="0"/>
              <a:t>going.</a:t>
            </a:r>
          </a:p>
          <a:p>
            <a:pPr>
              <a:buFont typeface="Monotype Sorts" pitchFamily="2" charset="2"/>
              <a:buNone/>
            </a:pPr>
            <a:r>
              <a:rPr lang="en-US" altLang="en-US" sz="4400" dirty="0" smtClean="0"/>
              <a:t>3</a:t>
            </a:r>
            <a:r>
              <a:rPr lang="en-US" altLang="en-US" sz="4400" dirty="0"/>
              <a:t>) Don’t carry loads that block our vision.</a:t>
            </a:r>
          </a:p>
          <a:p>
            <a:pPr>
              <a:buFont typeface="Monotype Sorts" pitchFamily="2" charset="2"/>
              <a:buNone/>
            </a:pPr>
            <a:r>
              <a:rPr lang="en-US" altLang="en-US" sz="4400" dirty="0"/>
              <a:t>4) Hold the handrail when using stairs.</a:t>
            </a:r>
          </a:p>
          <a:p>
            <a:pPr>
              <a:buFont typeface="Monotype Sorts" pitchFamily="2" charset="2"/>
              <a:buNone/>
            </a:pPr>
            <a:r>
              <a:rPr lang="en-US" altLang="en-US" sz="4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98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6827" b="1">
                <a:solidFill>
                  <a:schemeClr val="tx1"/>
                </a:solidFill>
              </a:rPr>
              <a:t>Slips and Falls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2080768"/>
            <a:ext cx="10950751" cy="5982208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	</a:t>
            </a:r>
            <a:r>
              <a:rPr lang="en-US" altLang="en-US" sz="5120" dirty="0"/>
              <a:t>If I can’t find a ladder or step stool, is it okay to stand on a chair?</a:t>
            </a:r>
          </a:p>
          <a:p>
            <a:pPr>
              <a:buFont typeface="Monotype Sorts" pitchFamily="2" charset="2"/>
              <a:buNone/>
            </a:pPr>
            <a:endParaRPr lang="en-US" altLang="en-US" sz="5120" dirty="0"/>
          </a:p>
          <a:p>
            <a:pPr>
              <a:buFont typeface="Monotype Sorts" pitchFamily="2" charset="2"/>
              <a:buNone/>
            </a:pPr>
            <a:r>
              <a:rPr lang="en-US" altLang="en-US" sz="5120" dirty="0"/>
              <a:t> - No, it is never okay to use a makeshift climbing device or substitute for a ladder.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3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9374</TotalTime>
  <Words>132</Words>
  <Application>Microsoft Office PowerPoint</Application>
  <PresentationFormat>Custom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Gotham Narrow Medium</vt:lpstr>
      <vt:lpstr>Gotham-Book</vt:lpstr>
      <vt:lpstr>Helvetica</vt:lpstr>
      <vt:lpstr>Helvetica Light</vt:lpstr>
      <vt:lpstr>Helvetica Neue</vt:lpstr>
      <vt:lpstr>Monotype Sorts</vt:lpstr>
      <vt:lpstr>Times New Roman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Slips and Falls</vt:lpstr>
      <vt:lpstr>Slips and Falls</vt:lpstr>
      <vt:lpstr>Slips and Falls</vt:lpstr>
      <vt:lpstr>Slips and Falls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290</cp:revision>
  <cp:lastPrinted>2018-07-31T13:11:46Z</cp:lastPrinted>
  <dcterms:modified xsi:type="dcterms:W3CDTF">2021-02-08T20:32:44Z</dcterms:modified>
</cp:coreProperties>
</file>