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3" r:id="rId4"/>
    <p:sldId id="286" r:id="rId5"/>
    <p:sldId id="258" r:id="rId6"/>
    <p:sldId id="262" r:id="rId7"/>
    <p:sldId id="264" r:id="rId8"/>
    <p:sldId id="270" r:id="rId9"/>
    <p:sldId id="293" r:id="rId10"/>
    <p:sldId id="265" r:id="rId11"/>
    <p:sldId id="289" r:id="rId12"/>
    <p:sldId id="296" r:id="rId13"/>
    <p:sldId id="298" r:id="rId14"/>
    <p:sldId id="299" r:id="rId15"/>
    <p:sldId id="267" r:id="rId16"/>
    <p:sldId id="268" r:id="rId17"/>
    <p:sldId id="269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8" r:id="rId29"/>
    <p:sldId id="283" r:id="rId30"/>
    <p:sldId id="284" r:id="rId31"/>
    <p:sldId id="300" r:id="rId32"/>
    <p:sldId id="294" r:id="rId33"/>
  </p:sldIdLst>
  <p:sldSz cx="9144000" cy="6858000" type="screen4x3"/>
  <p:notesSz cx="69469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674" autoAdjust="0"/>
    <p:restoredTop sz="57895" autoAdjust="0"/>
  </p:normalViewPr>
  <p:slideViewPr>
    <p:cSldViewPr>
      <p:cViewPr varScale="1">
        <p:scale>
          <a:sx n="41" d="100"/>
          <a:sy n="4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/>
          <a:lstStyle>
            <a:lvl1pPr algn="r">
              <a:defRPr sz="1200"/>
            </a:lvl1pPr>
          </a:lstStyle>
          <a:p>
            <a:fld id="{FBE82DDD-32D1-46D4-9690-A8361E125C50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17905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 anchor="b"/>
          <a:lstStyle>
            <a:lvl1pPr algn="r">
              <a:defRPr sz="1200"/>
            </a:lvl1pPr>
          </a:lstStyle>
          <a:p>
            <a:fld id="{AD332290-0685-478B-B598-BDCEB6F3F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/>
          <a:lstStyle>
            <a:lvl1pPr algn="r">
              <a:defRPr sz="1200"/>
            </a:lvl1pPr>
          </a:lstStyle>
          <a:p>
            <a:fld id="{BF7ECB70-301D-442B-946F-378EB60B1B6F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8" tIns="46364" rIns="92728" bIns="463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9759"/>
            <a:ext cx="5557520" cy="4177665"/>
          </a:xfrm>
          <a:prstGeom prst="rect">
            <a:avLst/>
          </a:prstGeom>
        </p:spPr>
        <p:txBody>
          <a:bodyPr vert="horz" lIns="92728" tIns="46364" rIns="92728" bIns="463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17905"/>
            <a:ext cx="3010323" cy="464185"/>
          </a:xfrm>
          <a:prstGeom prst="rect">
            <a:avLst/>
          </a:prstGeom>
        </p:spPr>
        <p:txBody>
          <a:bodyPr vert="horz" lIns="92728" tIns="46364" rIns="92728" bIns="46364" rtlCol="0" anchor="b"/>
          <a:lstStyle>
            <a:lvl1pPr algn="r">
              <a:defRPr sz="1200"/>
            </a:lvl1pPr>
          </a:lstStyle>
          <a:p>
            <a:fld id="{DB2AA24B-20F8-4B1D-A5DF-FBF6BD06B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577" indent="-22857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A24B-20F8-4B1D-A5DF-FBF6BD06BB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D903B3-070F-43EB-A9D1-E1B25C38F751}" type="datetime1">
              <a:rPr lang="en-US" smtClean="0"/>
              <a:t>9/7/2011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4E4FA-EA72-4F64-8CC9-EA202EB0E651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0CF14-7193-4375-9E20-9BA7360F2273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81689-1CB6-4684-A52B-73C56E9851D6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FD405-9779-4230-A35E-61432EE79080}" type="datetime1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E19-5250-407D-B975-86944844180D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727B9-C769-4884-9212-7E4C840988CE}" type="datetime1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E2E61-92B2-41E9-9751-656FBF53B209}" type="datetime1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2B15F-1B76-43FA-996E-EE7B283C6B90}" type="datetime1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B0DFB4-35D7-427B-B917-AFCDD8B930FF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5724D9-A5D5-4F05-819D-35698AE69296}" type="datetime1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0B64F2-7E43-4D45-AA68-05FA07B08336}" type="datetime1">
              <a:rPr lang="en-US" smtClean="0"/>
              <a:t>9/7/2011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D22D5E-E740-4B3A-8232-03236295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is.gov/portal/site/uscis/menuitem.eb1d4c2a3e5b9ac89243c6a7543f6d1a/?vgnextoid=629f479347ea6210VgnVCM100000b92ca60aRCRD&amp;vgnextchannel=629f479347ea6210VgnVCM100000b92ca60aRCR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E-Verify</a:t>
            </a:r>
            <a:endParaRPr lang="en-US" sz="9600" dirty="0">
              <a:ln/>
              <a:solidFill>
                <a:schemeClr val="accent3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Employment Eligibility Verification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E-Verify structure should be based on your agency’s organization</a:t>
            </a:r>
          </a:p>
          <a:p>
            <a:endParaRPr lang="en-US" dirty="0" smtClean="0"/>
          </a:p>
          <a:p>
            <a:r>
              <a:rPr lang="en-US" dirty="0" smtClean="0"/>
              <a:t>Questions to ask:</a:t>
            </a:r>
          </a:p>
          <a:p>
            <a:pPr lvl="1"/>
            <a:r>
              <a:rPr lang="en-US" dirty="0" smtClean="0"/>
              <a:t>Centralized or decentralized?</a:t>
            </a:r>
          </a:p>
          <a:p>
            <a:pPr lvl="1"/>
            <a:r>
              <a:rPr lang="en-US" dirty="0" smtClean="0"/>
              <a:t>How many users?</a:t>
            </a:r>
          </a:p>
          <a:p>
            <a:pPr lvl="1"/>
            <a:r>
              <a:rPr lang="en-US" dirty="0" smtClean="0"/>
              <a:t>Internal procedures to develop?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Setting up Program Administrators and Users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Memorandum of Understanding (MOU) is a legal agreement between DHS, SSA &amp; your agency.</a:t>
            </a:r>
          </a:p>
          <a:p>
            <a:endParaRPr lang="en-US" dirty="0" smtClean="0"/>
          </a:p>
          <a:p>
            <a:r>
              <a:rPr lang="en-US" dirty="0" smtClean="0"/>
              <a:t>Each E-Verify account requires an MOU.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HR Director or someone at an equal or higher level must electronically sign MOU.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E-Verify MOU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ENROLLMENT PROCESS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7021" r="2888" b="9605"/>
          <a:stretch>
            <a:fillRect/>
          </a:stretch>
        </p:blipFill>
        <p:spPr bwMode="auto">
          <a:xfrm>
            <a:off x="304800" y="457200"/>
            <a:ext cx="847164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8534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99078" y="-253524"/>
            <a:ext cx="6222046" cy="73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will electronically sign the E-Verify memorandum of understanding (MOU) on behalf of your agency?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smtClean="0">
                <a:hlinkClick r:id="rId3" tooltip="hiring sites"/>
              </a:rPr>
              <a:t>hiring sites</a:t>
            </a:r>
            <a:r>
              <a:rPr lang="en-US" dirty="0" smtClean="0"/>
              <a:t> will participate in E-Verify?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agency location(s) will access E-Verify?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Who in your agency will have access to E-Verify?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Who in your agency should be program administrators?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Before you enroll, you must decide: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 fontScale="70000" lnSpcReduction="20000"/>
          </a:bodyPr>
          <a:lstStyle/>
          <a:p>
            <a:r>
              <a:rPr lang="en-US" sz="2100" dirty="0" smtClean="0"/>
              <a:t>Contact information for your agency’s E-Verify memorandum of understanding (MOU) signatory (name, phone number, fax number and e-mail address) 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Agency’s name </a:t>
            </a:r>
          </a:p>
          <a:p>
            <a:endParaRPr lang="en-US" sz="2100" dirty="0" smtClean="0"/>
          </a:p>
          <a:p>
            <a:r>
              <a:rPr lang="en-US" sz="2100" dirty="0" smtClean="0"/>
              <a:t>The physical address of the location from which your agency will access E-Verify </a:t>
            </a:r>
          </a:p>
          <a:p>
            <a:endParaRPr lang="en-US" sz="2100" dirty="0" smtClean="0"/>
          </a:p>
          <a:p>
            <a:r>
              <a:rPr lang="en-US" sz="2100" dirty="0" smtClean="0"/>
              <a:t>Agency’s mailing address (if different from the physical address) 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Employer identification number (</a:t>
            </a:r>
            <a:r>
              <a:rPr lang="en-US" sz="2100" b="1" dirty="0" smtClean="0"/>
              <a:t>72-1447520)</a:t>
            </a:r>
            <a:r>
              <a:rPr lang="en-US" sz="2100" dirty="0" smtClean="0"/>
              <a:t>  For </a:t>
            </a:r>
            <a:r>
              <a:rPr lang="en-US" sz="2100" dirty="0" err="1" smtClean="0"/>
              <a:t>LaGov</a:t>
            </a:r>
            <a:r>
              <a:rPr lang="en-US" sz="2100" dirty="0" smtClean="0"/>
              <a:t> HCM Paid Agencies Only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r>
              <a:rPr lang="en-US" sz="2100" dirty="0" smtClean="0"/>
              <a:t>Total number of employees for all of your agency’s hiring sites that will participate in E-Verify (you’ll choose from a range of numbers) 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The first three digits of your agency’s primary North American Industry Classification System (NAICS) code</a:t>
            </a:r>
          </a:p>
          <a:p>
            <a:endParaRPr lang="en-US" sz="2100" dirty="0" smtClean="0"/>
          </a:p>
          <a:p>
            <a:r>
              <a:rPr lang="en-US" sz="2100" dirty="0" smtClean="0"/>
              <a:t>The number of hiring sites that will participate in E-Verify</a:t>
            </a:r>
          </a:p>
          <a:p>
            <a:pPr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enroll, you will need to know: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Name </a:t>
            </a:r>
          </a:p>
          <a:p>
            <a:r>
              <a:rPr lang="en-US" dirty="0" smtClean="0"/>
              <a:t>Phone Number </a:t>
            </a:r>
          </a:p>
          <a:p>
            <a:r>
              <a:rPr lang="en-US" dirty="0" smtClean="0"/>
              <a:t>Fax Number (</a:t>
            </a:r>
            <a:r>
              <a:rPr lang="en-US" i="1" dirty="0" smtClean="0"/>
              <a:t>optional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E-mail Address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 registering users must provide: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REVIEW AND CONFIRM ACCESS METHOD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3521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534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YOUR ORGANIZATION DESIGNATION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382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83058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PROVIDES THAT AN EMPLOYER SHALL NOT BE SUBJECT TO PENALTIES IF: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Verify each employee in E-Verify, 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Each employee has provided picture ID and one of the following:</a:t>
            </a:r>
          </a:p>
          <a:p>
            <a:pPr marL="624078" indent="-514350"/>
            <a:r>
              <a:rPr lang="en-US" sz="2000" dirty="0" smtClean="0"/>
              <a:t>U.S. Birth Certificate or certified birth card   </a:t>
            </a:r>
          </a:p>
          <a:p>
            <a:pPr marL="624078" indent="-514350"/>
            <a:r>
              <a:rPr lang="en-US" sz="2000" dirty="0" smtClean="0"/>
              <a:t>Naturalization Certificate</a:t>
            </a:r>
          </a:p>
          <a:p>
            <a:pPr marL="624078" indent="-514350"/>
            <a:r>
              <a:rPr lang="en-US" sz="2000" dirty="0" smtClean="0"/>
              <a:t>Certificate of Citizenship</a:t>
            </a:r>
          </a:p>
          <a:p>
            <a:pPr marL="624078" indent="-514350"/>
            <a:r>
              <a:rPr lang="en-US" sz="2000" dirty="0" smtClean="0"/>
              <a:t>Alien Registration Receipt Card </a:t>
            </a:r>
          </a:p>
          <a:p>
            <a:pPr marL="624078" indent="-514350"/>
            <a:r>
              <a:rPr lang="en-US" sz="2000" dirty="0" smtClean="0"/>
              <a:t>U.S. Immigration form I-94 (with employment authorized stamp)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402 of 2011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REVIEW AND AGREE TO THE MOU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84582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MOU SIGNATORY INFORMATION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866" y="1676400"/>
            <a:ext cx="1286933" cy="381000"/>
          </a:xfrm>
          <a:prstGeom prst="rect">
            <a:avLst/>
          </a:prstGeom>
          <a:noFill/>
        </p:spPr>
      </p:pic>
      <p:pic>
        <p:nvPicPr>
          <p:cNvPr id="6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9144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ENTER COMPANY (AGENCY ) PROFILE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81138"/>
            <a:ext cx="66294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65532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 OR SELECT NORTH AMERICAN </a:t>
            </a:r>
            <a:r>
              <a:rPr lang="en-US" sz="2000" dirty="0" smtClean="0"/>
              <a:t>INDUSTRY</a:t>
            </a:r>
            <a:r>
              <a:rPr lang="en-US" dirty="0" smtClean="0"/>
              <a:t> CLASSIFICATION SYSTEM (NAICS) CODE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 HIRING SITE INFORMATION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5212"/>
            <a:ext cx="8229600" cy="30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1219200" cy="342900"/>
          </a:xfrm>
          <a:prstGeom prst="rect">
            <a:avLst/>
          </a:prstGeom>
          <a:noFill/>
        </p:spPr>
      </p:pic>
      <p:pic>
        <p:nvPicPr>
          <p:cNvPr id="5" name="Picture 4" descr="http://www.probackdrops.com/product_images/small/whtmus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REGISTER E-VERIFY PROGRAM ADMINISTRATORS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310" y="1481138"/>
            <a:ext cx="405469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REVIEW AND CERTIFY INFORMATION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4267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verify </a:t>
            </a:r>
            <a:r>
              <a:rPr lang="en-US" b="1" u="sng" dirty="0" smtClean="0"/>
              <a:t>all</a:t>
            </a:r>
            <a:r>
              <a:rPr lang="en-US" dirty="0" smtClean="0"/>
              <a:t> newly hired employees</a:t>
            </a:r>
          </a:p>
          <a:p>
            <a:endParaRPr lang="en-US" dirty="0" smtClean="0"/>
          </a:p>
          <a:p>
            <a:r>
              <a:rPr lang="en-US" b="1" i="1" dirty="0" smtClean="0"/>
              <a:t>E-Verify cannot be used as pre-screening tool for applicants</a:t>
            </a:r>
          </a:p>
          <a:p>
            <a:endParaRPr lang="en-US" b="1" i="1" dirty="0" smtClean="0"/>
          </a:p>
          <a:p>
            <a:r>
              <a:rPr lang="en-US" dirty="0" smtClean="0"/>
              <a:t>Must display 2 required posters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user will receive an email confirmation</a:t>
            </a:r>
          </a:p>
          <a:p>
            <a:pPr lvl="1"/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Temporary password</a:t>
            </a:r>
          </a:p>
          <a:p>
            <a:pPr lvl="1"/>
            <a:r>
              <a:rPr lang="en-US" dirty="0" smtClean="0"/>
              <a:t>E-Verify User Manual</a:t>
            </a:r>
          </a:p>
          <a:p>
            <a:pPr lvl="1"/>
            <a:r>
              <a:rPr lang="en-US" dirty="0" smtClean="0"/>
              <a:t>Tutorial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Enrollment	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OSUP will issue a policy memo</a:t>
            </a:r>
          </a:p>
          <a:p>
            <a:endParaRPr lang="en-US" dirty="0" smtClean="0"/>
          </a:p>
          <a:p>
            <a:r>
              <a:rPr lang="en-US" dirty="0" smtClean="0"/>
              <a:t>Required documentation to send to OSUP:</a:t>
            </a:r>
          </a:p>
          <a:p>
            <a:pPr lvl="1"/>
            <a:r>
              <a:rPr lang="en-US" dirty="0" smtClean="0"/>
              <a:t>OSUP E-Verify Enrollment Form</a:t>
            </a:r>
          </a:p>
          <a:p>
            <a:pPr lvl="1"/>
            <a:r>
              <a:rPr lang="en-US" dirty="0" smtClean="0"/>
              <a:t>Signature page of MOU</a:t>
            </a:r>
          </a:p>
          <a:p>
            <a:pPr lvl="1"/>
            <a:r>
              <a:rPr lang="en-US" dirty="0" smtClean="0"/>
              <a:t>E-Verify print out of agency’s profile information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Enrollment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General information about E-Verify</a:t>
            </a:r>
          </a:p>
          <a:p>
            <a:r>
              <a:rPr lang="en-US" dirty="0" smtClean="0"/>
              <a:t>Program information and statistics </a:t>
            </a:r>
          </a:p>
          <a:p>
            <a:r>
              <a:rPr lang="en-US" dirty="0" smtClean="0"/>
              <a:t>Frequently asked questions</a:t>
            </a:r>
          </a:p>
          <a:p>
            <a:r>
              <a:rPr lang="en-US" dirty="0" smtClean="0"/>
              <a:t>E-Verify user manuals &amp; reference guides</a:t>
            </a:r>
          </a:p>
          <a:p>
            <a:r>
              <a:rPr lang="en-US" dirty="0" smtClean="0"/>
              <a:t>Educational videos plus free webinars </a:t>
            </a:r>
          </a:p>
          <a:p>
            <a:r>
              <a:rPr lang="en-US" dirty="0" smtClean="0"/>
              <a:t>Information about employee rights and employer obligations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E-VERIFY RESOURCES AND CONTACT INFORMATION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no cost internet based system that electronically verifies the employment eligibility of newly hired employees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Partnership between the U.S. Department of Homeland Security and the Social Security Administration</a:t>
            </a:r>
          </a:p>
          <a:p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E-Verify?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200" dirty="0" smtClean="0"/>
              <a:t>                            </a:t>
            </a:r>
          </a:p>
          <a:p>
            <a:pPr>
              <a:buNone/>
            </a:pPr>
            <a:r>
              <a:rPr lang="en-US" sz="2200" dirty="0" smtClean="0"/>
              <a:t>                           </a:t>
            </a:r>
            <a:r>
              <a:rPr lang="en-US" sz="3600" dirty="0" smtClean="0"/>
              <a:t>888-464-4218 </a:t>
            </a:r>
          </a:p>
          <a:p>
            <a:pPr algn="ctr">
              <a:buNone/>
            </a:pPr>
            <a:r>
              <a:rPr lang="en-US" sz="3600" dirty="0" smtClean="0"/>
              <a:t>    877-875-6028 (TTY) </a:t>
            </a:r>
          </a:p>
          <a:p>
            <a:pPr algn="ctr">
              <a:buNone/>
            </a:pP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dirty="0" smtClean="0"/>
              <a:t> E-Verify@dhs.gov </a:t>
            </a:r>
            <a:r>
              <a:rPr lang="en-US" sz="3200" dirty="0" smtClean="0"/>
              <a:t>	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E-Verify Customer Support 	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Benefits &amp; Financial Administration Unit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phone:  (225) 342-0713</a:t>
            </a:r>
          </a:p>
          <a:p>
            <a:pPr algn="ctr">
              <a:buNone/>
            </a:pPr>
            <a:r>
              <a:rPr lang="en-US" dirty="0" smtClean="0"/>
              <a:t>fax: (225) 219-4432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_doa-osup-bfa@la.gov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OSUP Contact Information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9" name="Picture 5" descr="D:\ietemp\Temporary Internet Files\Content.IE5\PQIBOQT6\MC90007871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967" y="1776966"/>
            <a:ext cx="1622066" cy="3934305"/>
          </a:xfrm>
          <a:prstGeom prst="rect">
            <a:avLst/>
          </a:prstGeom>
          <a:noFill/>
        </p:spPr>
      </p:pic>
      <p:pic>
        <p:nvPicPr>
          <p:cNvPr id="1034" name="Picture 10" descr="D:\ietemp\Temporary Internet Files\Content.IE5\G5U5DGYM\MC90043151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1828572" cy="1828572"/>
          </a:xfrm>
          <a:prstGeom prst="rect">
            <a:avLst/>
          </a:prstGeom>
          <a:noFill/>
        </p:spPr>
      </p:pic>
      <p:pic>
        <p:nvPicPr>
          <p:cNvPr id="1035" name="Picture 11" descr="D:\ietemp\Temporary Internet Files\Content.IE5\136ZWHZR\MC9004337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2285714" cy="2285714"/>
          </a:xfrm>
          <a:prstGeom prst="rect">
            <a:avLst/>
          </a:prstGeom>
          <a:noFill/>
        </p:spPr>
      </p:pic>
      <p:pic>
        <p:nvPicPr>
          <p:cNvPr id="1036" name="Picture 12" descr="D:\ietemp\Temporary Internet Files\Content.IE5\B6ZH61O6\MC90044149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extension of the I-9 process</a:t>
            </a:r>
          </a:p>
          <a:p>
            <a:pPr lvl="1"/>
            <a:r>
              <a:rPr lang="en-US" sz="1800" dirty="0" smtClean="0"/>
              <a:t>Information from the I-9 must be entered into E-Verify no later than the </a:t>
            </a:r>
            <a:r>
              <a:rPr lang="en-US" sz="1800" b="1" u="sng" dirty="0" smtClean="0"/>
              <a:t>3</a:t>
            </a:r>
            <a:r>
              <a:rPr lang="en-US" sz="1800" b="1" u="sng" baseline="30000" dirty="0" smtClean="0"/>
              <a:t>rd</a:t>
            </a:r>
            <a:r>
              <a:rPr lang="en-US" sz="1800" b="1" u="sng" dirty="0" smtClean="0"/>
              <a:t> business day </a:t>
            </a:r>
            <a:r>
              <a:rPr lang="en-US" sz="1800" dirty="0" smtClean="0"/>
              <a:t>after the employees’ start date</a:t>
            </a:r>
          </a:p>
          <a:p>
            <a:pPr lvl="1"/>
            <a:endParaRPr lang="en-US" sz="1800" dirty="0" smtClean="0"/>
          </a:p>
          <a:p>
            <a:r>
              <a:rPr lang="en-US" sz="2800" dirty="0" smtClean="0"/>
              <a:t>Fast, free and user-friendly</a:t>
            </a:r>
          </a:p>
          <a:p>
            <a:endParaRPr lang="en-US" sz="2800" dirty="0" smtClean="0"/>
          </a:p>
          <a:p>
            <a:r>
              <a:rPr lang="en-US" sz="2800" dirty="0" smtClean="0"/>
              <a:t>Offers automatic results for employers</a:t>
            </a:r>
          </a:p>
          <a:p>
            <a:pPr lvl="1"/>
            <a:r>
              <a:rPr lang="en-US" sz="1800" dirty="0" smtClean="0"/>
              <a:t>Returns over 98% of employees as “work authorized”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E-Verify?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70560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LaGov</a:t>
            </a:r>
            <a:r>
              <a:rPr lang="en-US" dirty="0" smtClean="0"/>
              <a:t> HCM Paid Agencies Are Required to Participate in E-Verify no later than 01/01/2012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Enrolling in E-Verify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All </a:t>
            </a:r>
            <a:r>
              <a:rPr lang="en-US" dirty="0" err="1" smtClean="0"/>
              <a:t>LaGov</a:t>
            </a:r>
            <a:r>
              <a:rPr lang="en-US" dirty="0" smtClean="0"/>
              <a:t> HCM Paid Agencies will use the same tax id</a:t>
            </a:r>
          </a:p>
          <a:p>
            <a:pPr algn="ctr"/>
            <a:r>
              <a:rPr lang="en-US" dirty="0" smtClean="0"/>
              <a:t>72-1447520</a:t>
            </a:r>
          </a:p>
          <a:p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Agencies will enroll as an Employer and set up a program administrator for program oversight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Each employer will be assigned a unique E-verify number.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E-Verify requires each account to have at least one program administrator user.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All program administrators for that employer can view all user information under that number.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Enrolling in E-Verify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https://e-verify.uscis.gov/enroll/</a:t>
            </a:r>
          </a:p>
          <a:p>
            <a:endParaRPr lang="en-US" dirty="0" smtClean="0"/>
          </a:p>
          <a:p>
            <a:r>
              <a:rPr lang="en-US" dirty="0" smtClean="0"/>
              <a:t>The enrollment process must be completed in a single web session.</a:t>
            </a:r>
          </a:p>
          <a:p>
            <a:endParaRPr lang="en-US" dirty="0" smtClean="0"/>
          </a:p>
          <a:p>
            <a:r>
              <a:rPr lang="en-US" dirty="0" smtClean="0"/>
              <a:t>Enrollment time = 15-30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Website to Enroll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 Administrators </a:t>
            </a:r>
          </a:p>
          <a:p>
            <a:pPr>
              <a:buNone/>
            </a:pPr>
            <a:r>
              <a:rPr lang="en-US" dirty="0" smtClean="0"/>
              <a:t>	(2 or more recommended)</a:t>
            </a:r>
          </a:p>
          <a:p>
            <a:pPr lvl="1"/>
            <a:r>
              <a:rPr lang="en-US" dirty="0" smtClean="0"/>
              <a:t>Register new users</a:t>
            </a:r>
          </a:p>
          <a:p>
            <a:pPr lvl="1"/>
            <a:r>
              <a:rPr lang="en-US" dirty="0" smtClean="0"/>
              <a:t>Create E-Verify cases</a:t>
            </a:r>
          </a:p>
          <a:p>
            <a:pPr lvl="1"/>
            <a:r>
              <a:rPr lang="en-US" dirty="0" smtClean="0"/>
              <a:t>View reports</a:t>
            </a:r>
          </a:p>
          <a:p>
            <a:pPr lvl="1"/>
            <a:r>
              <a:rPr lang="en-US" dirty="0" smtClean="0"/>
              <a:t>Reset passwords</a:t>
            </a:r>
          </a:p>
          <a:p>
            <a:pPr lvl="1"/>
            <a:r>
              <a:rPr lang="en-US" dirty="0" smtClean="0"/>
              <a:t>Update own profile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 Users (Optional)</a:t>
            </a:r>
          </a:p>
          <a:p>
            <a:pPr lvl="1"/>
            <a:r>
              <a:rPr lang="en-US" dirty="0" smtClean="0"/>
              <a:t>Create E-Verify cases</a:t>
            </a:r>
          </a:p>
          <a:p>
            <a:pPr lvl="1"/>
            <a:r>
              <a:rPr lang="en-US" dirty="0" smtClean="0"/>
              <a:t>View reports</a:t>
            </a:r>
          </a:p>
          <a:p>
            <a:pPr lvl="1"/>
            <a:r>
              <a:rPr lang="en-US" dirty="0" smtClean="0"/>
              <a:t>Update own profile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types and roles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1170</TotalTime>
  <Words>647</Words>
  <Application>Microsoft Office PowerPoint</Application>
  <PresentationFormat>On-screen Show (4:3)</PresentationFormat>
  <Paragraphs>190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E-Verify</vt:lpstr>
      <vt:lpstr>ACT 402 of 2011</vt:lpstr>
      <vt:lpstr>What is E-Verify? </vt:lpstr>
      <vt:lpstr>What is E-Verify?</vt:lpstr>
      <vt:lpstr>LaGov HCM Paid Agencies Are Required to Participate in E-Verify no later than 01/01/2012</vt:lpstr>
      <vt:lpstr>Enrolling in E-Verify</vt:lpstr>
      <vt:lpstr>Enrolling in E-Verify</vt:lpstr>
      <vt:lpstr>Website to Enroll</vt:lpstr>
      <vt:lpstr>User types and roles</vt:lpstr>
      <vt:lpstr>Setting up Program Administrators and Users</vt:lpstr>
      <vt:lpstr>E-Verify MOU</vt:lpstr>
      <vt:lpstr>ENROLLMENT PROCESS OVERVIEW</vt:lpstr>
      <vt:lpstr>Slide 13</vt:lpstr>
      <vt:lpstr>Slide 14</vt:lpstr>
      <vt:lpstr>Before you enroll, you must decide:</vt:lpstr>
      <vt:lpstr> To enroll, you will need to know:  </vt:lpstr>
      <vt:lpstr>All registering users must provide:</vt:lpstr>
      <vt:lpstr> REVIEW AND CONFIRM ACCESS METHOD </vt:lpstr>
      <vt:lpstr> SELECT YOUR ORGANIZATION DESIGNATION </vt:lpstr>
      <vt:lpstr> REVIEW AND AGREE TO THE MOU  </vt:lpstr>
      <vt:lpstr> ENTER MOU SIGNATORY INFORMATION  </vt:lpstr>
      <vt:lpstr> ENTER COMPANY (AGENCY ) PROFILE </vt:lpstr>
      <vt:lpstr> ENTER OR SELECT NORTH AMERICAN INDUSTRY CLASSIFICATION SYSTEM (NAICS) CODE</vt:lpstr>
      <vt:lpstr> PROVIDE HIRING SITE INFORMATION </vt:lpstr>
      <vt:lpstr> REGISTER E-VERIFY PROGRAM ADMINISTRATORS </vt:lpstr>
      <vt:lpstr> REVIEW AND CERTIFY INFORMATION </vt:lpstr>
      <vt:lpstr>After Enrollment </vt:lpstr>
      <vt:lpstr>After Enrollment</vt:lpstr>
      <vt:lpstr>E-VERIFY RESOURCES AND CONTACT INFORMATION</vt:lpstr>
      <vt:lpstr> E-Verify Customer Support   </vt:lpstr>
      <vt:lpstr>OSUP Contact Information</vt:lpstr>
      <vt:lpstr>QUESTIONS</vt:lpstr>
    </vt:vector>
  </TitlesOfParts>
  <Company>State of Louisiana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bboyd</dc:creator>
  <cp:lastModifiedBy>bboyd</cp:lastModifiedBy>
  <cp:revision>199</cp:revision>
  <dcterms:created xsi:type="dcterms:W3CDTF">2011-08-18T20:49:08Z</dcterms:created>
  <dcterms:modified xsi:type="dcterms:W3CDTF">2011-09-07T15:21:21Z</dcterms:modified>
</cp:coreProperties>
</file>